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2" r:id="rId3"/>
    <p:sldId id="290" r:id="rId4"/>
    <p:sldId id="291" r:id="rId5"/>
    <p:sldId id="293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79" r:id="rId30"/>
    <p:sldId id="281" r:id="rId31"/>
    <p:sldId id="283" r:id="rId32"/>
    <p:sldId id="284" r:id="rId33"/>
    <p:sldId id="285" r:id="rId34"/>
    <p:sldId id="282" r:id="rId35"/>
    <p:sldId id="286" r:id="rId36"/>
  </p:sldIdLst>
  <p:sldSz cx="12192000" cy="6858000"/>
  <p:notesSz cx="7010400" cy="92964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30"/>
  </p:normalViewPr>
  <p:slideViewPr>
    <p:cSldViewPr snapToGrid="0">
      <p:cViewPr varScale="1">
        <p:scale>
          <a:sx n="113" d="100"/>
          <a:sy n="113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831D-1FF6-D84D-D6F4-5126C48A0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1D3D1-7593-348B-EC12-F02AAA26A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8E683-5A13-B0DD-8EBA-AF846ABB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200F1-4702-3478-0149-465A2D43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7C351-64FA-1B08-3F10-FA190648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6226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DB50-9911-AA56-985B-7120B517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B0FB9-B7A8-D5B4-1905-109419AD4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FDAA7-FA0F-BFDD-69F8-9A4985A8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41929-3048-AFF5-5F06-52B805A5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D3732-8D11-7FD7-3407-85CAD4C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8744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914BDA-30DD-1114-0065-416F2F795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69B28-4089-8B0D-4979-1E70B5E0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44E1C-F570-4F68-0B4F-B5908B8C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BCD2C-E360-4B4C-5927-CC5B157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60ADE-0A4A-9492-A2B8-77EF8307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6754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1B2F-CD08-5B4F-8EFA-A47BDD45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A5387-DE22-982E-60A8-93F7E1875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A1737-B4E7-5C0C-2006-C3ED74AA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24A48-0251-4562-88A8-1C4A0B1A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A5A33-3A90-67FE-93D3-F93CAC36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305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D76A-6D74-001F-D7CC-BCD3EA3F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1C6B5-B9B5-2D41-C782-BBA0737A9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60A99-0913-388C-D5BA-503A480F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5D3A-6F4A-0460-AF5A-BDCCB780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A1139-C5DC-62EC-BD04-C300B6EF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6485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2380-5BE7-BE70-2D21-36E57F30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55C30-B462-A2A7-BA1C-E558B03B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9D3B1-FE0A-DAD0-EA9D-51AFD447E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35DC4-CF6A-A7A7-D904-C3CAEEB8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C46EE-F19C-18DF-704A-F9FD1986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B432E-C625-EBC5-A189-C074776F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8104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A04-F999-4F93-797E-D4B70789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E104C-6746-A9D9-8174-E5CC2F988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D0475-5EC4-FFD8-E723-D9A3FAE63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F7871-8DA0-8591-0088-DC1215A82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B66F0-CB92-1F01-41DE-942F87137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7C977-2FCA-C589-8999-CDB40B04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28310-7C95-666F-F944-600DFEA6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C66A97-C0E5-F257-B4D5-9B0C0DF0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820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0688-7454-095D-BF14-25B4BA95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E2AB4-25E4-266B-CF55-A1163F5B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E98EB-1E06-8F3C-1C32-DE44CB1A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5ACA1-DB1F-A29F-7199-71B43C8A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03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3B035-5587-655A-20FA-E7A91B6F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35316-E575-ED9F-9196-F68EDD35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B691D-248E-2FE1-09B6-DEC5B11F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3838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09FC-03A9-F682-D48A-EC3F5366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7532-10A6-4C26-5553-55CB1CED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7AC6C-9967-9FD0-216A-83AE9374C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A403B-4948-23FE-6CCE-9237F18F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8650E-1481-07B3-77ED-B1A75E52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A0D72-FDB5-5006-85C0-1D831875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5260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A988-3DB0-125B-D46F-092D92FA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0E3B6-66D2-E828-D2A5-E68148425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E91A0-6707-C5E1-358F-FCCF8BDFB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C86D8-E6C9-AC72-987B-66639353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6BDEC-4C83-6F75-903A-159E6BCD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EFC74-38CC-8AB4-90A9-8FE1EBDF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0041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A4FE3-0D32-B75F-4707-E0A37F33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2934A-5094-2AE3-8BD5-12F57C9C2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2E8A1-B821-D7BF-44A5-492915BD6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EDC50D-73E7-4D9A-8B65-DC41B9FF1D90}" type="datetimeFigureOut">
              <a:rPr lang="es-US" smtClean="0"/>
              <a:t>6/6/25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0F275-4199-9C6B-1C6C-56B67171F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12F77-A23F-8C16-BA18-17B1B4EF9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C3CF1A-3F84-41D7-8D7B-A9A8FAF2DF39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9209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rYMTc585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nCfJZhhO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fabric&#10;&#10;AI-generated content may be incorrect.">
            <a:extLst>
              <a:ext uri="{FF2B5EF4-FFF2-40B4-BE49-F238E27FC236}">
                <a16:creationId xmlns:a16="http://schemas.microsoft.com/office/drawing/2014/main" id="{DEB74D22-8CA0-5D83-7835-20D7916B3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2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589878-E3F3-ACCE-81DD-49537E3A302F}"/>
              </a:ext>
            </a:extLst>
          </p:cNvPr>
          <p:cNvSpPr/>
          <p:nvPr/>
        </p:nvSpPr>
        <p:spPr>
          <a:xfrm>
            <a:off x="1464931" y="2967335"/>
            <a:ext cx="9262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few interesting facts about </a:t>
            </a:r>
          </a:p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Immigration…</a:t>
            </a:r>
            <a:endParaRPr lang="en-US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50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EDBFEA43-9C00-7D2B-0503-AE8C9D275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68220D-416C-FBED-3A15-BDFCCDFD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6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8420F-E489-9D26-F8DC-8E4F55F375D4}"/>
              </a:ext>
            </a:extLst>
          </p:cNvPr>
          <p:cNvSpPr txBox="1"/>
          <p:nvPr/>
        </p:nvSpPr>
        <p:spPr>
          <a:xfrm>
            <a:off x="1850571" y="3390405"/>
            <a:ext cx="828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S" sz="24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45718D0-2607-E51C-6673-04B3A3AC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586" y="3590460"/>
            <a:ext cx="8682842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s-US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https://www.youtube.com/watch?v=e0-RPp_mXx0</a:t>
            </a:r>
            <a:endParaRPr kumimoji="0" lang="es-US" altLang="es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8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4E50A1D9-4846-0451-5C62-77C0E46D2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1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EA3D72C5-077C-C28B-3AC4-F3A79DBDE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8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door&#10;&#10;AI-generated content may be incorrect.">
            <a:extLst>
              <a:ext uri="{FF2B5EF4-FFF2-40B4-BE49-F238E27FC236}">
                <a16:creationId xmlns:a16="http://schemas.microsoft.com/office/drawing/2014/main" id="{EB98FD06-5D1B-1B39-153A-949B8252F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6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E0C34EC9-A67D-88DE-D046-4B00D4F1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1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over&#10;&#10;AI-generated content may be incorrect.">
            <a:extLst>
              <a:ext uri="{FF2B5EF4-FFF2-40B4-BE49-F238E27FC236}">
                <a16:creationId xmlns:a16="http://schemas.microsoft.com/office/drawing/2014/main" id="{0CE30769-7CE4-CD38-8D8A-36F3F05CB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5F7F583-9268-CBCA-38EF-F6652D316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EF16F80F-B5A1-5FC1-0EB2-55CBCC4C0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0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AFDC1962-BA72-5A38-245E-C8DA50C35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5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fabric&#10;&#10;AI-generated content may be incorrect.">
            <a:extLst>
              <a:ext uri="{FF2B5EF4-FFF2-40B4-BE49-F238E27FC236}">
                <a16:creationId xmlns:a16="http://schemas.microsoft.com/office/drawing/2014/main" id="{97BEA77D-2748-A6E6-E4C3-A6BC192C8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09455"/>
          </a:xfrm>
          <a:prstGeom prst="rect">
            <a:avLst/>
          </a:prstGeom>
        </p:spPr>
      </p:pic>
      <p:sp>
        <p:nvSpPr>
          <p:cNvPr id="5" name="Shape 310">
            <a:extLst>
              <a:ext uri="{FF2B5EF4-FFF2-40B4-BE49-F238E27FC236}">
                <a16:creationId xmlns:a16="http://schemas.microsoft.com/office/drawing/2014/main" id="{796AB7EF-2AD5-3598-CC0F-47858C114F6E}"/>
              </a:ext>
            </a:extLst>
          </p:cNvPr>
          <p:cNvSpPr txBox="1">
            <a:spLocks/>
          </p:cNvSpPr>
          <p:nvPr/>
        </p:nvSpPr>
        <p:spPr>
          <a:xfrm>
            <a:off x="706005" y="3702871"/>
            <a:ext cx="10779989" cy="1379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31520">
              <a:defRPr sz="3200" b="1"/>
            </a:pPr>
            <a:r>
              <a:rPr lang="en-US" sz="3200" b="1" dirty="0"/>
              <a:t>Immigration Process- </a:t>
            </a:r>
            <a:r>
              <a:rPr lang="en-US" sz="3200" dirty="0"/>
              <a:t>MTV Decoded with Francesca Ramsey</a:t>
            </a:r>
          </a:p>
          <a:p>
            <a:pPr>
              <a:defRPr u="sng"/>
            </a:pPr>
            <a:endParaRPr lang="es-US" sz="3600" dirty="0">
              <a:uFill>
                <a:solidFill>
                  <a:srgbClr val="AD1F1F"/>
                </a:solidFill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 u="sng"/>
            </a:pPr>
            <a:r>
              <a:rPr lang="es-US" sz="3600" dirty="0">
                <a:uFill>
                  <a:solidFill>
                    <a:srgbClr val="AD1F1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https://www.youtube.com/watch?v=ZLrYMTc585I</a:t>
            </a:r>
          </a:p>
          <a:p>
            <a:pPr defTabSz="731520">
              <a:defRPr sz="3200" b="1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091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utside of a building&#10;&#10;AI-generated content may be incorrect.">
            <a:extLst>
              <a:ext uri="{FF2B5EF4-FFF2-40B4-BE49-F238E27FC236}">
                <a16:creationId xmlns:a16="http://schemas.microsoft.com/office/drawing/2014/main" id="{2A06354B-E45E-733D-4F4F-648CA6E46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1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A70A0AA4-8C71-1C78-7332-97BCDCAA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9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rds on a white background&#10;&#10;AI-generated content may be incorrect.">
            <a:extLst>
              <a:ext uri="{FF2B5EF4-FFF2-40B4-BE49-F238E27FC236}">
                <a16:creationId xmlns:a16="http://schemas.microsoft.com/office/drawing/2014/main" id="{E8CDF423-410C-866B-B2B4-0BADE7857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3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text&#10;&#10;AI-generated content may be incorrect.">
            <a:extLst>
              <a:ext uri="{FF2B5EF4-FFF2-40B4-BE49-F238E27FC236}">
                <a16:creationId xmlns:a16="http://schemas.microsoft.com/office/drawing/2014/main" id="{EADB1DB1-9D3E-2ED2-0FD7-21CD560B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32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E302D-F35E-16CC-64A3-915666AA9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76687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68FA43B-F066-1D1F-03BB-094B0F7EA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325" y="3604899"/>
            <a:ext cx="7445828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s-US" sz="24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https://www.youtube.com/watch?v=9gnCfJZhhO4</a:t>
            </a:r>
            <a:r>
              <a:rPr kumimoji="0" lang="es-US" altLang="es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US" altLang="es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4C508-480C-AA1E-30E2-371F6455A9E1}"/>
              </a:ext>
            </a:extLst>
          </p:cNvPr>
          <p:cNvSpPr txBox="1"/>
          <p:nvPr/>
        </p:nvSpPr>
        <p:spPr>
          <a:xfrm>
            <a:off x="4571999" y="2721114"/>
            <a:ext cx="280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b="1" i="0" dirty="0" err="1">
                <a:effectLst/>
                <a:latin typeface="Arial" panose="020B0604020202020204" pitchFamily="34" charset="0"/>
              </a:rPr>
              <a:t>Sanctuary</a:t>
            </a:r>
            <a:endParaRPr lang="es-US" sz="4000" b="1" dirty="0"/>
          </a:p>
        </p:txBody>
      </p:sp>
    </p:spTree>
    <p:extLst>
      <p:ext uri="{BB962C8B-B14F-4D97-AF65-F5344CB8AC3E}">
        <p14:creationId xmlns:p14="http://schemas.microsoft.com/office/powerpoint/2010/main" val="2630868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agazine&#10;&#10;AI-generated content may be incorrect.">
            <a:extLst>
              <a:ext uri="{FF2B5EF4-FFF2-40B4-BE49-F238E27FC236}">
                <a16:creationId xmlns:a16="http://schemas.microsoft.com/office/drawing/2014/main" id="{EF60D09C-AF0E-CCF5-A1E5-CF9E1FE72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4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9D610953-536A-287E-6724-87FEADCC8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9BA35660-EDEB-CD86-B028-C13905AF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20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EAF6F800-49FF-2870-5351-F61B3C7D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3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oreign language&#10;&#10;AI-generated content may be incorrect.">
            <a:extLst>
              <a:ext uri="{FF2B5EF4-FFF2-40B4-BE49-F238E27FC236}">
                <a16:creationId xmlns:a16="http://schemas.microsoft.com/office/drawing/2014/main" id="{CBA883B1-590F-3AEB-6F50-91B006781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3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4FCE5-EE18-B3D2-631F-C57E7FDC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71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3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0C69613E-7969-C1C1-8134-BC9DA0DF2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0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30FCA52B-9BB6-07A3-7999-BC9165C25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44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26CE31AE-743A-16F4-8880-67D1B4F0A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4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4672815C-AEF4-600E-1A89-1DF0D7DD9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79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F5A0BC13-8CAE-1F22-2EC4-33EC411E8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05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4B156497-1656-1044-88A5-43F16D7C0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7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fabric&#10;&#10;AI-generated content may be incorrect.">
            <a:extLst>
              <a:ext uri="{FF2B5EF4-FFF2-40B4-BE49-F238E27FC236}">
                <a16:creationId xmlns:a16="http://schemas.microsoft.com/office/drawing/2014/main" id="{2FA8068C-8342-7C37-332E-14D526F6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2" y="-29363"/>
            <a:ext cx="12192000" cy="27250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B702B5-6B35-0F27-D557-FF3881081807}"/>
              </a:ext>
            </a:extLst>
          </p:cNvPr>
          <p:cNvSpPr/>
          <p:nvPr/>
        </p:nvSpPr>
        <p:spPr>
          <a:xfrm>
            <a:off x="4042319" y="2967335"/>
            <a:ext cx="3157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Asylum…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ECEFE-EB49-80CC-FCB7-41F1D8A1F20F}"/>
              </a:ext>
            </a:extLst>
          </p:cNvPr>
          <p:cNvSpPr txBox="1"/>
          <p:nvPr/>
        </p:nvSpPr>
        <p:spPr>
          <a:xfrm>
            <a:off x="1638795" y="4381995"/>
            <a:ext cx="9203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You have to be physically present in the United States to apply for Asylum.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You have to meet the legal definition of “refugee.”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You are required to provide evidence to support you have been persecuted or have “well-founded” fear for future persecution.</a:t>
            </a:r>
            <a:endParaRPr lang="es-US" sz="2400" b="1" dirty="0"/>
          </a:p>
        </p:txBody>
      </p:sp>
    </p:spTree>
    <p:extLst>
      <p:ext uri="{BB962C8B-B14F-4D97-AF65-F5344CB8AC3E}">
        <p14:creationId xmlns:p14="http://schemas.microsoft.com/office/powerpoint/2010/main" val="108736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ue fabric&#10;&#10;AI-generated content may be incorrect.">
            <a:extLst>
              <a:ext uri="{FF2B5EF4-FFF2-40B4-BE49-F238E27FC236}">
                <a16:creationId xmlns:a16="http://schemas.microsoft.com/office/drawing/2014/main" id="{3206D923-FF87-6E91-DA52-62008D4C1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2" y="-29363"/>
            <a:ext cx="12192000" cy="27250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02D6B2-8719-9BCE-8913-A101B59D9D45}"/>
              </a:ext>
            </a:extLst>
          </p:cNvPr>
          <p:cNvSpPr/>
          <p:nvPr/>
        </p:nvSpPr>
        <p:spPr>
          <a:xfrm>
            <a:off x="1820119" y="2920038"/>
            <a:ext cx="855176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Refugee=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person who is unable or unwilling 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return to their home country 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</a:p>
          <a:p>
            <a:r>
              <a:rPr lang="en-US" sz="3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Cannot obtain protection in that country due to 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Past persecution or well-founded fear of being </a:t>
            </a:r>
          </a:p>
          <a:p>
            <a:r>
              <a:rPr lang="en-US" sz="3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Persecuted in the future.</a:t>
            </a:r>
          </a:p>
          <a:p>
            <a:pPr algn="ctr"/>
            <a:endParaRPr lang="en-US" sz="5400" b="1" cap="none" spc="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61509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D0228-E868-12CD-A668-148AD9BA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8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AI-generated content may be incorrect.">
            <a:extLst>
              <a:ext uri="{FF2B5EF4-FFF2-40B4-BE49-F238E27FC236}">
                <a16:creationId xmlns:a16="http://schemas.microsoft.com/office/drawing/2014/main" id="{C21167D9-0F46-4D0A-3F29-DE11F048A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8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0BF61D5E-DC03-0AC8-6EB0-C695EFA84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9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9A366665-E241-2FAD-AE4C-AF1355AE5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143</Words>
  <Application>Microsoft Macintosh PowerPoint</Application>
  <PresentationFormat>Widescreen</PresentationFormat>
  <Paragraphs>18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Janet Anderson</dc:creator>
  <cp:lastModifiedBy>Amy Woods</cp:lastModifiedBy>
  <cp:revision>2</cp:revision>
  <cp:lastPrinted>2025-05-28T18:55:33Z</cp:lastPrinted>
  <dcterms:created xsi:type="dcterms:W3CDTF">2025-05-26T18:58:30Z</dcterms:created>
  <dcterms:modified xsi:type="dcterms:W3CDTF">2025-06-06T22:02:05Z</dcterms:modified>
</cp:coreProperties>
</file>