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9"/>
  </p:notesMasterIdLst>
  <p:sldIdLst>
    <p:sldId id="451" r:id="rId2"/>
    <p:sldId id="422" r:id="rId3"/>
    <p:sldId id="452" r:id="rId4"/>
    <p:sldId id="258" r:id="rId5"/>
    <p:sldId id="421" r:id="rId6"/>
    <p:sldId id="453" r:id="rId7"/>
    <p:sldId id="263" r:id="rId8"/>
    <p:sldId id="454" r:id="rId9"/>
    <p:sldId id="455" r:id="rId10"/>
    <p:sldId id="259" r:id="rId11"/>
    <p:sldId id="264" r:id="rId12"/>
    <p:sldId id="456" r:id="rId13"/>
    <p:sldId id="260" r:id="rId14"/>
    <p:sldId id="423" r:id="rId15"/>
    <p:sldId id="261" r:id="rId16"/>
    <p:sldId id="311" r:id="rId17"/>
    <p:sldId id="312" r:id="rId18"/>
    <p:sldId id="313" r:id="rId19"/>
    <p:sldId id="318" r:id="rId20"/>
    <p:sldId id="424" r:id="rId21"/>
    <p:sldId id="319" r:id="rId22"/>
    <p:sldId id="320" r:id="rId23"/>
    <p:sldId id="321" r:id="rId24"/>
    <p:sldId id="322" r:id="rId25"/>
    <p:sldId id="425" r:id="rId26"/>
    <p:sldId id="323" r:id="rId27"/>
    <p:sldId id="324" r:id="rId28"/>
    <p:sldId id="256" r:id="rId29"/>
    <p:sldId id="327" r:id="rId30"/>
    <p:sldId id="328" r:id="rId31"/>
    <p:sldId id="329" r:id="rId32"/>
    <p:sldId id="330" r:id="rId33"/>
    <p:sldId id="346" r:id="rId34"/>
    <p:sldId id="331" r:id="rId35"/>
    <p:sldId id="332" r:id="rId36"/>
    <p:sldId id="333" r:id="rId37"/>
    <p:sldId id="334" r:id="rId38"/>
    <p:sldId id="335" r:id="rId39"/>
    <p:sldId id="336" r:id="rId40"/>
    <p:sldId id="337" r:id="rId41"/>
    <p:sldId id="426" r:id="rId42"/>
    <p:sldId id="299" r:id="rId43"/>
    <p:sldId id="295" r:id="rId44"/>
    <p:sldId id="409" r:id="rId45"/>
    <p:sldId id="410" r:id="rId46"/>
    <p:sldId id="427" r:id="rId47"/>
    <p:sldId id="428" r:id="rId48"/>
    <p:sldId id="429" r:id="rId49"/>
    <p:sldId id="430" r:id="rId50"/>
    <p:sldId id="431" r:id="rId51"/>
    <p:sldId id="432" r:id="rId52"/>
    <p:sldId id="412" r:id="rId53"/>
    <p:sldId id="413" r:id="rId54"/>
    <p:sldId id="339" r:id="rId55"/>
    <p:sldId id="340" r:id="rId56"/>
    <p:sldId id="341" r:id="rId57"/>
    <p:sldId id="433" r:id="rId58"/>
    <p:sldId id="342" r:id="rId59"/>
    <p:sldId id="343" r:id="rId60"/>
    <p:sldId id="344" r:id="rId61"/>
    <p:sldId id="345" r:id="rId62"/>
    <p:sldId id="262" r:id="rId63"/>
    <p:sldId id="348" r:id="rId64"/>
    <p:sldId id="366" r:id="rId65"/>
    <p:sldId id="349" r:id="rId66"/>
    <p:sldId id="350" r:id="rId67"/>
    <p:sldId id="351" r:id="rId68"/>
    <p:sldId id="468" r:id="rId69"/>
    <p:sldId id="353" r:id="rId70"/>
    <p:sldId id="354" r:id="rId71"/>
    <p:sldId id="355" r:id="rId72"/>
    <p:sldId id="356" r:id="rId73"/>
    <p:sldId id="357" r:id="rId74"/>
    <p:sldId id="358" r:id="rId75"/>
    <p:sldId id="359" r:id="rId76"/>
    <p:sldId id="360" r:id="rId77"/>
    <p:sldId id="457" r:id="rId78"/>
    <p:sldId id="361" r:id="rId79"/>
    <p:sldId id="458" r:id="rId80"/>
    <p:sldId id="362" r:id="rId81"/>
    <p:sldId id="363" r:id="rId82"/>
    <p:sldId id="364" r:id="rId83"/>
    <p:sldId id="435" r:id="rId84"/>
    <p:sldId id="365" r:id="rId85"/>
    <p:sldId id="367" r:id="rId86"/>
    <p:sldId id="368" r:id="rId87"/>
    <p:sldId id="369" r:id="rId88"/>
    <p:sldId id="370" r:id="rId89"/>
    <p:sldId id="371" r:id="rId90"/>
    <p:sldId id="372" r:id="rId91"/>
    <p:sldId id="373" r:id="rId92"/>
    <p:sldId id="374" r:id="rId93"/>
    <p:sldId id="375" r:id="rId94"/>
    <p:sldId id="376" r:id="rId95"/>
    <p:sldId id="466" r:id="rId96"/>
    <p:sldId id="467" r:id="rId97"/>
    <p:sldId id="377" r:id="rId98"/>
    <p:sldId id="378" r:id="rId99"/>
    <p:sldId id="379" r:id="rId100"/>
    <p:sldId id="380" r:id="rId101"/>
    <p:sldId id="381" r:id="rId102"/>
    <p:sldId id="382" r:id="rId103"/>
    <p:sldId id="383" r:id="rId104"/>
    <p:sldId id="384" r:id="rId105"/>
    <p:sldId id="385" r:id="rId106"/>
    <p:sldId id="386" r:id="rId107"/>
    <p:sldId id="387" r:id="rId108"/>
    <p:sldId id="388" r:id="rId109"/>
    <p:sldId id="389" r:id="rId110"/>
    <p:sldId id="390" r:id="rId111"/>
    <p:sldId id="391" r:id="rId112"/>
    <p:sldId id="436" r:id="rId113"/>
    <p:sldId id="437" r:id="rId114"/>
    <p:sldId id="438" r:id="rId115"/>
    <p:sldId id="439" r:id="rId116"/>
    <p:sldId id="440" r:id="rId117"/>
    <p:sldId id="441" r:id="rId118"/>
    <p:sldId id="442" r:id="rId119"/>
    <p:sldId id="443" r:id="rId120"/>
    <p:sldId id="444" r:id="rId121"/>
    <p:sldId id="465" r:id="rId122"/>
    <p:sldId id="445" r:id="rId123"/>
    <p:sldId id="446" r:id="rId124"/>
    <p:sldId id="392" r:id="rId125"/>
    <p:sldId id="449" r:id="rId126"/>
    <p:sldId id="448" r:id="rId127"/>
    <p:sldId id="450" r:id="rId128"/>
  </p:sldIdLst>
  <p:sldSz cx="18288000" cy="10287000"/>
  <p:notesSz cx="6858000" cy="9144000"/>
  <p:embeddedFontLst>
    <p:embeddedFont>
      <p:font typeface="Avenir Black" panose="02000503020000020003" pitchFamily="2" charset="0"/>
      <p:bold r:id="rId130"/>
      <p:italic r:id="rId131"/>
      <p:boldItalic r:id="rId132"/>
    </p:embeddedFont>
    <p:embeddedFont>
      <p:font typeface="Brittany" pitchFamily="2" charset="0"/>
      <p:regular r:id="rId133"/>
    </p:embeddedFont>
    <p:embeddedFont>
      <p:font typeface="Lora" pitchFamily="2" charset="77"/>
      <p:regular r:id="rId134"/>
      <p:bold r:id="rId135"/>
      <p:italic r:id="rId136"/>
      <p:boldItalic r:id="rId137"/>
    </p:embeddedFont>
    <p:embeddedFont>
      <p:font typeface="Montserrat Bold" pitchFamily="2" charset="77"/>
      <p:regular r:id="rId138"/>
      <p:bold r:id="rId139"/>
    </p:embeddedFont>
    <p:embeddedFont>
      <p:font typeface="Proxima Nova" panose="02000506030000020004" pitchFamily="2" charset="0"/>
      <p:regular r:id="rId140"/>
      <p:bold r:id="rId141"/>
      <p:italic r:id="rId142"/>
      <p:boldItalic r:id="rId1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83890" autoAdjust="0"/>
  </p:normalViewPr>
  <p:slideViewPr>
    <p:cSldViewPr>
      <p:cViewPr varScale="1">
        <p:scale>
          <a:sx n="66" d="100"/>
          <a:sy n="66" d="100"/>
        </p:scale>
        <p:origin x="57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font" Target="fonts/font9.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5.fntdata"/><Relationship Id="rId139" Type="http://schemas.openxmlformats.org/officeDocument/2006/relationships/font" Target="fonts/font10.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11.fntdata"/><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1.fntdata"/><Relationship Id="rId135" Type="http://schemas.openxmlformats.org/officeDocument/2006/relationships/font" Target="fonts/font6.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12.fntdata"/><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2.fntdata"/><Relationship Id="rId136"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1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4.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D53E9-42E3-CE45-BD64-ACD1010CBE3F}" type="datetimeFigureOut">
              <a:rPr lang="en-US" smtClean="0"/>
              <a:t>5/7/25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F3EC1-12B9-894C-B8A9-4B226EB104F5}" type="slidenum">
              <a:rPr lang="en-US" smtClean="0"/>
              <a:t>‹#›</a:t>
            </a:fld>
            <a:endParaRPr lang="en-US"/>
          </a:p>
        </p:txBody>
      </p:sp>
    </p:spTree>
    <p:extLst>
      <p:ext uri="{BB962C8B-B14F-4D97-AF65-F5344CB8AC3E}">
        <p14:creationId xmlns:p14="http://schemas.microsoft.com/office/powerpoint/2010/main" val="1283985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F3EC1-12B9-894C-B8A9-4B226EB104F5}" type="slidenum">
              <a:rPr lang="en-US" smtClean="0"/>
              <a:t>1</a:t>
            </a:fld>
            <a:endParaRPr lang="en-US"/>
          </a:p>
        </p:txBody>
      </p:sp>
    </p:spTree>
    <p:extLst>
      <p:ext uri="{BB962C8B-B14F-4D97-AF65-F5344CB8AC3E}">
        <p14:creationId xmlns:p14="http://schemas.microsoft.com/office/powerpoint/2010/main" val="230567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3F658-2723-C858-EA15-546C53542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EB75C-7F3D-C2B5-DB29-D39B1EC26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B9EFC-6FA3-F92C-C7FE-366AA27D74DA}"/>
              </a:ext>
            </a:extLst>
          </p:cNvPr>
          <p:cNvSpPr>
            <a:spLocks noGrp="1"/>
          </p:cNvSpPr>
          <p:nvPr>
            <p:ph type="body" idx="1"/>
          </p:nvPr>
        </p:nvSpPr>
        <p:spPr/>
        <p:txBody>
          <a:bodyPr/>
          <a:lstStyle/>
          <a:p>
            <a:r>
              <a:rPr lang="en-US" dirty="0"/>
              <a:t>Is Psalm 97 for Saturday only? </a:t>
            </a:r>
          </a:p>
        </p:txBody>
      </p:sp>
      <p:sp>
        <p:nvSpPr>
          <p:cNvPr id="4" name="Slide Number Placeholder 3">
            <a:extLst>
              <a:ext uri="{FF2B5EF4-FFF2-40B4-BE49-F238E27FC236}">
                <a16:creationId xmlns:a16="http://schemas.microsoft.com/office/drawing/2014/main" id="{7F6C6949-8DB9-7404-C69A-81B1E0D2BBCF}"/>
              </a:ext>
            </a:extLst>
          </p:cNvPr>
          <p:cNvSpPr>
            <a:spLocks noGrp="1"/>
          </p:cNvSpPr>
          <p:nvPr>
            <p:ph type="sldNum" sz="quarter" idx="5"/>
          </p:nvPr>
        </p:nvSpPr>
        <p:spPr/>
        <p:txBody>
          <a:bodyPr/>
          <a:lstStyle/>
          <a:p>
            <a:fld id="{557F3EC1-12B9-894C-B8A9-4B226EB104F5}" type="slidenum">
              <a:rPr lang="en-US" smtClean="0"/>
              <a:t>48</a:t>
            </a:fld>
            <a:endParaRPr lang="en-US"/>
          </a:p>
        </p:txBody>
      </p:sp>
    </p:spTree>
    <p:extLst>
      <p:ext uri="{BB962C8B-B14F-4D97-AF65-F5344CB8AC3E}">
        <p14:creationId xmlns:p14="http://schemas.microsoft.com/office/powerpoint/2010/main" val="15002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298EE-D1FF-5747-007F-16B783D55D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6B836-067E-D05A-83AF-EDEE15904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6A4835-536C-5102-F8AA-53C5D61EAF1D}"/>
              </a:ext>
            </a:extLst>
          </p:cNvPr>
          <p:cNvSpPr>
            <a:spLocks noGrp="1"/>
          </p:cNvSpPr>
          <p:nvPr>
            <p:ph type="body" idx="1"/>
          </p:nvPr>
        </p:nvSpPr>
        <p:spPr/>
        <p:txBody>
          <a:bodyPr/>
          <a:lstStyle/>
          <a:p>
            <a:r>
              <a:rPr lang="en-US" dirty="0"/>
              <a:t>Is Psalm 97 for Saturday only? </a:t>
            </a:r>
          </a:p>
        </p:txBody>
      </p:sp>
      <p:sp>
        <p:nvSpPr>
          <p:cNvPr id="4" name="Slide Number Placeholder 3">
            <a:extLst>
              <a:ext uri="{FF2B5EF4-FFF2-40B4-BE49-F238E27FC236}">
                <a16:creationId xmlns:a16="http://schemas.microsoft.com/office/drawing/2014/main" id="{C9EEBF9D-FAFD-EF0E-1F20-82E25CBA1D26}"/>
              </a:ext>
            </a:extLst>
          </p:cNvPr>
          <p:cNvSpPr>
            <a:spLocks noGrp="1"/>
          </p:cNvSpPr>
          <p:nvPr>
            <p:ph type="sldNum" sz="quarter" idx="5"/>
          </p:nvPr>
        </p:nvSpPr>
        <p:spPr/>
        <p:txBody>
          <a:bodyPr/>
          <a:lstStyle/>
          <a:p>
            <a:fld id="{557F3EC1-12B9-894C-B8A9-4B226EB104F5}" type="slidenum">
              <a:rPr lang="en-US" smtClean="0"/>
              <a:t>49</a:t>
            </a:fld>
            <a:endParaRPr lang="en-US"/>
          </a:p>
        </p:txBody>
      </p:sp>
    </p:spTree>
    <p:extLst>
      <p:ext uri="{BB962C8B-B14F-4D97-AF65-F5344CB8AC3E}">
        <p14:creationId xmlns:p14="http://schemas.microsoft.com/office/powerpoint/2010/main" val="276091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B539A-2766-DDEF-604F-4128FEFE9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FA987-B1F1-06E3-80FB-7DFC58C85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CF105-6ED5-17B0-C8CD-8D84339676DA}"/>
              </a:ext>
            </a:extLst>
          </p:cNvPr>
          <p:cNvSpPr>
            <a:spLocks noGrp="1"/>
          </p:cNvSpPr>
          <p:nvPr>
            <p:ph type="body" idx="1"/>
          </p:nvPr>
        </p:nvSpPr>
        <p:spPr/>
        <p:txBody>
          <a:bodyPr/>
          <a:lstStyle/>
          <a:p>
            <a:r>
              <a:rPr lang="en-US" dirty="0"/>
              <a:t>Is Psalm 97 for Saturday only? </a:t>
            </a:r>
          </a:p>
        </p:txBody>
      </p:sp>
      <p:sp>
        <p:nvSpPr>
          <p:cNvPr id="4" name="Slide Number Placeholder 3">
            <a:extLst>
              <a:ext uri="{FF2B5EF4-FFF2-40B4-BE49-F238E27FC236}">
                <a16:creationId xmlns:a16="http://schemas.microsoft.com/office/drawing/2014/main" id="{6FDD3731-0E2F-2B5F-29A3-8F242D2193E6}"/>
              </a:ext>
            </a:extLst>
          </p:cNvPr>
          <p:cNvSpPr>
            <a:spLocks noGrp="1"/>
          </p:cNvSpPr>
          <p:nvPr>
            <p:ph type="sldNum" sz="quarter" idx="5"/>
          </p:nvPr>
        </p:nvSpPr>
        <p:spPr/>
        <p:txBody>
          <a:bodyPr/>
          <a:lstStyle/>
          <a:p>
            <a:fld id="{557F3EC1-12B9-894C-B8A9-4B226EB104F5}" type="slidenum">
              <a:rPr lang="en-US" smtClean="0"/>
              <a:t>50</a:t>
            </a:fld>
            <a:endParaRPr lang="en-US"/>
          </a:p>
        </p:txBody>
      </p:sp>
    </p:spTree>
    <p:extLst>
      <p:ext uri="{BB962C8B-B14F-4D97-AF65-F5344CB8AC3E}">
        <p14:creationId xmlns:p14="http://schemas.microsoft.com/office/powerpoint/2010/main" val="901678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9AE23-0757-7349-948C-DC115D338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7EC3A-2205-E523-51BA-AEAE6FF572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89870-B0C4-DAE6-BC9B-76C54CB4CEC5}"/>
              </a:ext>
            </a:extLst>
          </p:cNvPr>
          <p:cNvSpPr>
            <a:spLocks noGrp="1"/>
          </p:cNvSpPr>
          <p:nvPr>
            <p:ph type="body" idx="1"/>
          </p:nvPr>
        </p:nvSpPr>
        <p:spPr/>
        <p:txBody>
          <a:bodyPr/>
          <a:lstStyle/>
          <a:p>
            <a:r>
              <a:rPr lang="en-US" dirty="0"/>
              <a:t>Is Psalm 97 for Saturday only? </a:t>
            </a:r>
          </a:p>
        </p:txBody>
      </p:sp>
      <p:sp>
        <p:nvSpPr>
          <p:cNvPr id="4" name="Slide Number Placeholder 3">
            <a:extLst>
              <a:ext uri="{FF2B5EF4-FFF2-40B4-BE49-F238E27FC236}">
                <a16:creationId xmlns:a16="http://schemas.microsoft.com/office/drawing/2014/main" id="{2FEC084C-3E88-9509-8406-9C525FAD0FCB}"/>
              </a:ext>
            </a:extLst>
          </p:cNvPr>
          <p:cNvSpPr>
            <a:spLocks noGrp="1"/>
          </p:cNvSpPr>
          <p:nvPr>
            <p:ph type="sldNum" sz="quarter" idx="5"/>
          </p:nvPr>
        </p:nvSpPr>
        <p:spPr/>
        <p:txBody>
          <a:bodyPr/>
          <a:lstStyle/>
          <a:p>
            <a:fld id="{557F3EC1-12B9-894C-B8A9-4B226EB104F5}" type="slidenum">
              <a:rPr lang="en-US" smtClean="0"/>
              <a:t>51</a:t>
            </a:fld>
            <a:endParaRPr lang="en-US"/>
          </a:p>
        </p:txBody>
      </p:sp>
    </p:spTree>
    <p:extLst>
      <p:ext uri="{BB962C8B-B14F-4D97-AF65-F5344CB8AC3E}">
        <p14:creationId xmlns:p14="http://schemas.microsoft.com/office/powerpoint/2010/main" val="79204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DFE15-74A3-8D71-955B-5BD767A28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93EBA-D100-E4DF-5989-DD9C6E9269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41C58-A9F0-F16F-CC98-0B772CBFC692}"/>
              </a:ext>
            </a:extLst>
          </p:cNvPr>
          <p:cNvSpPr>
            <a:spLocks noGrp="1"/>
          </p:cNvSpPr>
          <p:nvPr>
            <p:ph type="body" idx="1"/>
          </p:nvPr>
        </p:nvSpPr>
        <p:spPr/>
        <p:txBody>
          <a:bodyPr/>
          <a:lstStyle/>
          <a:p>
            <a:r>
              <a:rPr lang="en-US" dirty="0"/>
              <a:t>Title slide during instrumental introduction – consider deleting</a:t>
            </a:r>
          </a:p>
        </p:txBody>
      </p:sp>
      <p:sp>
        <p:nvSpPr>
          <p:cNvPr id="4" name="Slide Number Placeholder 3">
            <a:extLst>
              <a:ext uri="{FF2B5EF4-FFF2-40B4-BE49-F238E27FC236}">
                <a16:creationId xmlns:a16="http://schemas.microsoft.com/office/drawing/2014/main" id="{F05CA54F-4E7B-372C-20A2-47A996C03637}"/>
              </a:ext>
            </a:extLst>
          </p:cNvPr>
          <p:cNvSpPr>
            <a:spLocks noGrp="1"/>
          </p:cNvSpPr>
          <p:nvPr>
            <p:ph type="sldNum" sz="quarter" idx="5"/>
          </p:nvPr>
        </p:nvSpPr>
        <p:spPr/>
        <p:txBody>
          <a:bodyPr/>
          <a:lstStyle/>
          <a:p>
            <a:fld id="{557F3EC1-12B9-894C-B8A9-4B226EB104F5}" type="slidenum">
              <a:rPr lang="en-US" smtClean="0"/>
              <a:t>57</a:t>
            </a:fld>
            <a:endParaRPr lang="en-US"/>
          </a:p>
        </p:txBody>
      </p:sp>
    </p:spTree>
    <p:extLst>
      <p:ext uri="{BB962C8B-B14F-4D97-AF65-F5344CB8AC3E}">
        <p14:creationId xmlns:p14="http://schemas.microsoft.com/office/powerpoint/2010/main" val="167594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65D67-F7BB-2F24-2D68-39E13F9054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8A6E2-4CED-5C9C-6AFC-7734A044A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9F945-D164-C07D-62AB-273C7A7BEC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latin typeface="Avenir Black" panose="02000503020000020003" pitchFamily="2" charset="0"/>
              </a:rPr>
              <a:t>Leave blank – short drum solo before final verse</a:t>
            </a:r>
          </a:p>
          <a:p>
            <a:endParaRPr lang="en-US" dirty="0"/>
          </a:p>
        </p:txBody>
      </p:sp>
      <p:sp>
        <p:nvSpPr>
          <p:cNvPr id="4" name="Slide Number Placeholder 3">
            <a:extLst>
              <a:ext uri="{FF2B5EF4-FFF2-40B4-BE49-F238E27FC236}">
                <a16:creationId xmlns:a16="http://schemas.microsoft.com/office/drawing/2014/main" id="{70EC638F-E1FF-65B4-7628-7152D6983373}"/>
              </a:ext>
            </a:extLst>
          </p:cNvPr>
          <p:cNvSpPr>
            <a:spLocks noGrp="1"/>
          </p:cNvSpPr>
          <p:nvPr>
            <p:ph type="sldNum" sz="quarter" idx="5"/>
          </p:nvPr>
        </p:nvSpPr>
        <p:spPr/>
        <p:txBody>
          <a:bodyPr/>
          <a:lstStyle/>
          <a:p>
            <a:fld id="{557F3EC1-12B9-894C-B8A9-4B226EB104F5}" type="slidenum">
              <a:rPr lang="en-US" smtClean="0"/>
              <a:t>68</a:t>
            </a:fld>
            <a:endParaRPr lang="en-US"/>
          </a:p>
        </p:txBody>
      </p:sp>
    </p:spTree>
    <p:extLst>
      <p:ext uri="{BB962C8B-B14F-4D97-AF65-F5344CB8AC3E}">
        <p14:creationId xmlns:p14="http://schemas.microsoft.com/office/powerpoint/2010/main" val="13524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F3EC1-12B9-894C-B8A9-4B226EB104F5}" type="slidenum">
              <a:rPr lang="en-US" smtClean="0"/>
              <a:t>76</a:t>
            </a:fld>
            <a:endParaRPr lang="en-US"/>
          </a:p>
        </p:txBody>
      </p:sp>
    </p:spTree>
    <p:extLst>
      <p:ext uri="{BB962C8B-B14F-4D97-AF65-F5344CB8AC3E}">
        <p14:creationId xmlns:p14="http://schemas.microsoft.com/office/powerpoint/2010/main" val="4277285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046C0-78BB-6327-7D11-D6AC0734F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3C888-C033-912D-53CB-DB0599BF3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84925E-9979-FCE2-3D4B-D6AC13B9C9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2D2030-821E-409D-2560-55FF634EF451}"/>
              </a:ext>
            </a:extLst>
          </p:cNvPr>
          <p:cNvSpPr>
            <a:spLocks noGrp="1"/>
          </p:cNvSpPr>
          <p:nvPr>
            <p:ph type="sldNum" sz="quarter" idx="5"/>
          </p:nvPr>
        </p:nvSpPr>
        <p:spPr/>
        <p:txBody>
          <a:bodyPr/>
          <a:lstStyle/>
          <a:p>
            <a:fld id="{557F3EC1-12B9-894C-B8A9-4B226EB104F5}" type="slidenum">
              <a:rPr lang="en-US" smtClean="0"/>
              <a:t>77</a:t>
            </a:fld>
            <a:endParaRPr lang="en-US"/>
          </a:p>
        </p:txBody>
      </p:sp>
    </p:spTree>
    <p:extLst>
      <p:ext uri="{BB962C8B-B14F-4D97-AF65-F5344CB8AC3E}">
        <p14:creationId xmlns:p14="http://schemas.microsoft.com/office/powerpoint/2010/main" val="225352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 Ailabouni will use this slide: </a:t>
            </a:r>
          </a:p>
          <a:p>
            <a:pPr marL="228600" indent="-228600">
              <a:buAutoNum type="arabicPeriod"/>
            </a:pPr>
            <a:r>
              <a:rPr lang="en-US" dirty="0"/>
              <a:t>Teach the Arabic pronunciation </a:t>
            </a:r>
          </a:p>
          <a:p>
            <a:pPr marL="228600" indent="-228600">
              <a:buAutoNum type="arabicPeriod"/>
            </a:pPr>
            <a:r>
              <a:rPr lang="en-US" dirty="0"/>
              <a:t>Play an instrumental introduction </a:t>
            </a:r>
          </a:p>
          <a:p>
            <a:pPr marL="228600" indent="-228600">
              <a:buAutoNum type="arabicPeriod"/>
            </a:pPr>
            <a:r>
              <a:rPr lang="en-US" dirty="0"/>
              <a:t>Sing the melody one time with congregation</a:t>
            </a:r>
          </a:p>
        </p:txBody>
      </p:sp>
      <p:sp>
        <p:nvSpPr>
          <p:cNvPr id="4" name="Slide Number Placeholder 3"/>
          <p:cNvSpPr>
            <a:spLocks noGrp="1"/>
          </p:cNvSpPr>
          <p:nvPr>
            <p:ph type="sldNum" sz="quarter" idx="5"/>
          </p:nvPr>
        </p:nvSpPr>
        <p:spPr/>
        <p:txBody>
          <a:bodyPr/>
          <a:lstStyle/>
          <a:p>
            <a:fld id="{557F3EC1-12B9-894C-B8A9-4B226EB104F5}" type="slidenum">
              <a:rPr lang="en-US" smtClean="0"/>
              <a:t>82</a:t>
            </a:fld>
            <a:endParaRPr lang="en-US"/>
          </a:p>
        </p:txBody>
      </p:sp>
    </p:spTree>
    <p:extLst>
      <p:ext uri="{BB962C8B-B14F-4D97-AF65-F5344CB8AC3E}">
        <p14:creationId xmlns:p14="http://schemas.microsoft.com/office/powerpoint/2010/main" val="3293852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5B3C9-DE13-7C8C-1B2B-6192AB78B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031F11-251A-000C-3090-9E5FFEEE2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5AF54-C387-F1C2-7871-E659A69158CD}"/>
              </a:ext>
            </a:extLst>
          </p:cNvPr>
          <p:cNvSpPr>
            <a:spLocks noGrp="1"/>
          </p:cNvSpPr>
          <p:nvPr>
            <p:ph type="body" idx="1"/>
          </p:nvPr>
        </p:nvSpPr>
        <p:spPr/>
        <p:txBody>
          <a:bodyPr/>
          <a:lstStyle/>
          <a:p>
            <a:r>
              <a:rPr lang="en-US" dirty="0"/>
              <a:t>Title slide during instrumental introduction – consider deleting</a:t>
            </a:r>
          </a:p>
        </p:txBody>
      </p:sp>
      <p:sp>
        <p:nvSpPr>
          <p:cNvPr id="4" name="Slide Number Placeholder 3">
            <a:extLst>
              <a:ext uri="{FF2B5EF4-FFF2-40B4-BE49-F238E27FC236}">
                <a16:creationId xmlns:a16="http://schemas.microsoft.com/office/drawing/2014/main" id="{1343C402-6B1B-C043-EEC4-E8A386BFD6F1}"/>
              </a:ext>
            </a:extLst>
          </p:cNvPr>
          <p:cNvSpPr>
            <a:spLocks noGrp="1"/>
          </p:cNvSpPr>
          <p:nvPr>
            <p:ph type="sldNum" sz="quarter" idx="5"/>
          </p:nvPr>
        </p:nvSpPr>
        <p:spPr/>
        <p:txBody>
          <a:bodyPr/>
          <a:lstStyle/>
          <a:p>
            <a:fld id="{557F3EC1-12B9-894C-B8A9-4B226EB104F5}" type="slidenum">
              <a:rPr lang="en-US" smtClean="0"/>
              <a:t>112</a:t>
            </a:fld>
            <a:endParaRPr lang="en-US"/>
          </a:p>
        </p:txBody>
      </p:sp>
    </p:spTree>
    <p:extLst>
      <p:ext uri="{BB962C8B-B14F-4D97-AF65-F5344CB8AC3E}">
        <p14:creationId xmlns:p14="http://schemas.microsoft.com/office/powerpoint/2010/main" val="366422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during instrumental introduction</a:t>
            </a:r>
          </a:p>
        </p:txBody>
      </p:sp>
      <p:sp>
        <p:nvSpPr>
          <p:cNvPr id="4" name="Slide Number Placeholder 3"/>
          <p:cNvSpPr>
            <a:spLocks noGrp="1"/>
          </p:cNvSpPr>
          <p:nvPr>
            <p:ph type="sldNum" sz="quarter" idx="5"/>
          </p:nvPr>
        </p:nvSpPr>
        <p:spPr/>
        <p:txBody>
          <a:bodyPr/>
          <a:lstStyle/>
          <a:p>
            <a:fld id="{557F3EC1-12B9-894C-B8A9-4B226EB104F5}" type="slidenum">
              <a:rPr lang="en-US" smtClean="0"/>
              <a:t>2</a:t>
            </a:fld>
            <a:endParaRPr lang="en-US"/>
          </a:p>
        </p:txBody>
      </p:sp>
    </p:spTree>
    <p:extLst>
      <p:ext uri="{BB962C8B-B14F-4D97-AF65-F5344CB8AC3E}">
        <p14:creationId xmlns:p14="http://schemas.microsoft.com/office/powerpoint/2010/main" val="2743112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B412D-B374-285D-FCF4-9997F7203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38663-75DA-BC53-1D7A-905AF6F1D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7947F-1BCF-BB9D-1E9C-A797DF22DF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latin typeface="Avenir Black" panose="02000503020000020003" pitchFamily="2" charset="0"/>
              </a:rPr>
              <a:t>Leave blank – short drum solo before final verse</a:t>
            </a:r>
          </a:p>
          <a:p>
            <a:endParaRPr lang="en-US" dirty="0"/>
          </a:p>
        </p:txBody>
      </p:sp>
      <p:sp>
        <p:nvSpPr>
          <p:cNvPr id="4" name="Slide Number Placeholder 3">
            <a:extLst>
              <a:ext uri="{FF2B5EF4-FFF2-40B4-BE49-F238E27FC236}">
                <a16:creationId xmlns:a16="http://schemas.microsoft.com/office/drawing/2014/main" id="{0AD1568E-4B30-BA04-9FB8-03C64D3DB08D}"/>
              </a:ext>
            </a:extLst>
          </p:cNvPr>
          <p:cNvSpPr>
            <a:spLocks noGrp="1"/>
          </p:cNvSpPr>
          <p:nvPr>
            <p:ph type="sldNum" sz="quarter" idx="5"/>
          </p:nvPr>
        </p:nvSpPr>
        <p:spPr/>
        <p:txBody>
          <a:bodyPr/>
          <a:lstStyle/>
          <a:p>
            <a:fld id="{557F3EC1-12B9-894C-B8A9-4B226EB104F5}" type="slidenum">
              <a:rPr lang="en-US" smtClean="0"/>
              <a:t>121</a:t>
            </a:fld>
            <a:endParaRPr lang="en-US"/>
          </a:p>
        </p:txBody>
      </p:sp>
    </p:spTree>
    <p:extLst>
      <p:ext uri="{BB962C8B-B14F-4D97-AF65-F5344CB8AC3E}">
        <p14:creationId xmlns:p14="http://schemas.microsoft.com/office/powerpoint/2010/main" val="979436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F3EC1-12B9-894C-B8A9-4B226EB104F5}" type="slidenum">
              <a:rPr lang="en-US" smtClean="0"/>
              <a:t>125</a:t>
            </a:fld>
            <a:endParaRPr lang="en-US"/>
          </a:p>
        </p:txBody>
      </p:sp>
    </p:spTree>
    <p:extLst>
      <p:ext uri="{BB962C8B-B14F-4D97-AF65-F5344CB8AC3E}">
        <p14:creationId xmlns:p14="http://schemas.microsoft.com/office/powerpoint/2010/main" val="931151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F3EC1-12B9-894C-B8A9-4B226EB104F5}" type="slidenum">
              <a:rPr lang="en-US" smtClean="0"/>
              <a:t>126</a:t>
            </a:fld>
            <a:endParaRPr lang="en-US"/>
          </a:p>
        </p:txBody>
      </p:sp>
    </p:spTree>
    <p:extLst>
      <p:ext uri="{BB962C8B-B14F-4D97-AF65-F5344CB8AC3E}">
        <p14:creationId xmlns:p14="http://schemas.microsoft.com/office/powerpoint/2010/main" val="374413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8F48C-3D75-44FE-7352-B381CED51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06AA5-53D6-1B6C-B020-A4FD218F5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54738-A821-33BC-8923-7C1A0B20AC40}"/>
              </a:ext>
            </a:extLst>
          </p:cNvPr>
          <p:cNvSpPr>
            <a:spLocks noGrp="1"/>
          </p:cNvSpPr>
          <p:nvPr>
            <p:ph type="body" idx="1"/>
          </p:nvPr>
        </p:nvSpPr>
        <p:spPr/>
        <p:txBody>
          <a:bodyPr/>
          <a:lstStyle/>
          <a:p>
            <a:r>
              <a:rPr lang="en-US" dirty="0"/>
              <a:t>Title slide during instrumental introduction – consider deleting</a:t>
            </a:r>
          </a:p>
        </p:txBody>
      </p:sp>
      <p:sp>
        <p:nvSpPr>
          <p:cNvPr id="4" name="Slide Number Placeholder 3">
            <a:extLst>
              <a:ext uri="{FF2B5EF4-FFF2-40B4-BE49-F238E27FC236}">
                <a16:creationId xmlns:a16="http://schemas.microsoft.com/office/drawing/2014/main" id="{7F06DBB1-9A5F-6EE8-2CF2-35425061BB82}"/>
              </a:ext>
            </a:extLst>
          </p:cNvPr>
          <p:cNvSpPr>
            <a:spLocks noGrp="1"/>
          </p:cNvSpPr>
          <p:nvPr>
            <p:ph type="sldNum" sz="quarter" idx="5"/>
          </p:nvPr>
        </p:nvSpPr>
        <p:spPr/>
        <p:txBody>
          <a:bodyPr/>
          <a:lstStyle/>
          <a:p>
            <a:fld id="{557F3EC1-12B9-894C-B8A9-4B226EB104F5}" type="slidenum">
              <a:rPr lang="en-US" smtClean="0"/>
              <a:t>14</a:t>
            </a:fld>
            <a:endParaRPr lang="en-US"/>
          </a:p>
        </p:txBody>
      </p:sp>
    </p:spTree>
    <p:extLst>
      <p:ext uri="{BB962C8B-B14F-4D97-AF65-F5344CB8AC3E}">
        <p14:creationId xmlns:p14="http://schemas.microsoft.com/office/powerpoint/2010/main" val="101524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44FF8-9C1B-DEDC-4E33-2E0B02E3A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4FC85E-5FB5-5BD8-46A8-BBF998BE3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95D46-E49F-4ED5-33C7-6733FC85BE7F}"/>
              </a:ext>
            </a:extLst>
          </p:cNvPr>
          <p:cNvSpPr>
            <a:spLocks noGrp="1"/>
          </p:cNvSpPr>
          <p:nvPr>
            <p:ph type="body" idx="1"/>
          </p:nvPr>
        </p:nvSpPr>
        <p:spPr/>
        <p:txBody>
          <a:bodyPr/>
          <a:lstStyle/>
          <a:p>
            <a:r>
              <a:rPr lang="en-US" dirty="0"/>
              <a:t>Title slide during instrumental introduction – consider deleting</a:t>
            </a:r>
          </a:p>
        </p:txBody>
      </p:sp>
      <p:sp>
        <p:nvSpPr>
          <p:cNvPr id="4" name="Slide Number Placeholder 3">
            <a:extLst>
              <a:ext uri="{FF2B5EF4-FFF2-40B4-BE49-F238E27FC236}">
                <a16:creationId xmlns:a16="http://schemas.microsoft.com/office/drawing/2014/main" id="{A25C29E2-C25E-2F49-9EBB-238328F8F63C}"/>
              </a:ext>
            </a:extLst>
          </p:cNvPr>
          <p:cNvSpPr>
            <a:spLocks noGrp="1"/>
          </p:cNvSpPr>
          <p:nvPr>
            <p:ph type="sldNum" sz="quarter" idx="5"/>
          </p:nvPr>
        </p:nvSpPr>
        <p:spPr/>
        <p:txBody>
          <a:bodyPr/>
          <a:lstStyle/>
          <a:p>
            <a:fld id="{557F3EC1-12B9-894C-B8A9-4B226EB104F5}" type="slidenum">
              <a:rPr lang="en-US" smtClean="0"/>
              <a:t>20</a:t>
            </a:fld>
            <a:endParaRPr lang="en-US"/>
          </a:p>
        </p:txBody>
      </p:sp>
    </p:spTree>
    <p:extLst>
      <p:ext uri="{BB962C8B-B14F-4D97-AF65-F5344CB8AC3E}">
        <p14:creationId xmlns:p14="http://schemas.microsoft.com/office/powerpoint/2010/main" val="4002117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F3EC1-12B9-894C-B8A9-4B226EB104F5}" type="slidenum">
              <a:rPr lang="en-US" smtClean="0"/>
              <a:t>27</a:t>
            </a:fld>
            <a:endParaRPr lang="en-US"/>
          </a:p>
        </p:txBody>
      </p:sp>
    </p:spTree>
    <p:extLst>
      <p:ext uri="{BB962C8B-B14F-4D97-AF65-F5344CB8AC3E}">
        <p14:creationId xmlns:p14="http://schemas.microsoft.com/office/powerpoint/2010/main" val="411893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Leave blank for instrumental</a:t>
            </a:r>
          </a:p>
          <a:p>
            <a:endParaRPr lang="en-US" dirty="0"/>
          </a:p>
        </p:txBody>
      </p:sp>
      <p:sp>
        <p:nvSpPr>
          <p:cNvPr id="4" name="Slide Number Placeholder 3"/>
          <p:cNvSpPr>
            <a:spLocks noGrp="1"/>
          </p:cNvSpPr>
          <p:nvPr>
            <p:ph type="sldNum" sz="quarter" idx="5"/>
          </p:nvPr>
        </p:nvSpPr>
        <p:spPr/>
        <p:txBody>
          <a:bodyPr/>
          <a:lstStyle/>
          <a:p>
            <a:fld id="{557F3EC1-12B9-894C-B8A9-4B226EB104F5}" type="slidenum">
              <a:rPr lang="en-US" smtClean="0"/>
              <a:t>28</a:t>
            </a:fld>
            <a:endParaRPr lang="en-US"/>
          </a:p>
        </p:txBody>
      </p:sp>
    </p:spTree>
    <p:extLst>
      <p:ext uri="{BB962C8B-B14F-4D97-AF65-F5344CB8AC3E}">
        <p14:creationId xmlns:p14="http://schemas.microsoft.com/office/powerpoint/2010/main" val="456996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32BA4-83D3-B4C9-EE70-F71E3EB2A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68507-D53E-82BB-3A53-EEE22CA3D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8401E-2A90-08FC-F36D-684E9BBB330B}"/>
              </a:ext>
            </a:extLst>
          </p:cNvPr>
          <p:cNvSpPr>
            <a:spLocks noGrp="1"/>
          </p:cNvSpPr>
          <p:nvPr>
            <p:ph type="body" idx="1"/>
          </p:nvPr>
        </p:nvSpPr>
        <p:spPr/>
        <p:txBody>
          <a:bodyPr/>
          <a:lstStyle/>
          <a:p>
            <a:r>
              <a:rPr lang="en-US" dirty="0"/>
              <a:t>Title slide during instrumental introduction – consider deleting</a:t>
            </a:r>
          </a:p>
        </p:txBody>
      </p:sp>
      <p:sp>
        <p:nvSpPr>
          <p:cNvPr id="4" name="Slide Number Placeholder 3">
            <a:extLst>
              <a:ext uri="{FF2B5EF4-FFF2-40B4-BE49-F238E27FC236}">
                <a16:creationId xmlns:a16="http://schemas.microsoft.com/office/drawing/2014/main" id="{E0379F97-86C3-39A7-0504-3C8FC6CAB930}"/>
              </a:ext>
            </a:extLst>
          </p:cNvPr>
          <p:cNvSpPr>
            <a:spLocks noGrp="1"/>
          </p:cNvSpPr>
          <p:nvPr>
            <p:ph type="sldNum" sz="quarter" idx="5"/>
          </p:nvPr>
        </p:nvSpPr>
        <p:spPr/>
        <p:txBody>
          <a:bodyPr/>
          <a:lstStyle/>
          <a:p>
            <a:fld id="{557F3EC1-12B9-894C-B8A9-4B226EB104F5}" type="slidenum">
              <a:rPr lang="en-US" smtClean="0"/>
              <a:t>41</a:t>
            </a:fld>
            <a:endParaRPr lang="en-US"/>
          </a:p>
        </p:txBody>
      </p:sp>
    </p:spTree>
    <p:extLst>
      <p:ext uri="{BB962C8B-B14F-4D97-AF65-F5344CB8AC3E}">
        <p14:creationId xmlns:p14="http://schemas.microsoft.com/office/powerpoint/2010/main" val="73704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Psalm 97 for Saturday only? </a:t>
            </a:r>
          </a:p>
        </p:txBody>
      </p:sp>
      <p:sp>
        <p:nvSpPr>
          <p:cNvPr id="4" name="Slide Number Placeholder 3"/>
          <p:cNvSpPr>
            <a:spLocks noGrp="1"/>
          </p:cNvSpPr>
          <p:nvPr>
            <p:ph type="sldNum" sz="quarter" idx="5"/>
          </p:nvPr>
        </p:nvSpPr>
        <p:spPr/>
        <p:txBody>
          <a:bodyPr/>
          <a:lstStyle/>
          <a:p>
            <a:fld id="{557F3EC1-12B9-894C-B8A9-4B226EB104F5}" type="slidenum">
              <a:rPr lang="en-US" smtClean="0"/>
              <a:t>46</a:t>
            </a:fld>
            <a:endParaRPr lang="en-US"/>
          </a:p>
        </p:txBody>
      </p:sp>
    </p:spTree>
    <p:extLst>
      <p:ext uri="{BB962C8B-B14F-4D97-AF65-F5344CB8AC3E}">
        <p14:creationId xmlns:p14="http://schemas.microsoft.com/office/powerpoint/2010/main" val="2674483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FB951-DE31-9DDE-5F2B-7D7CA22E9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F57C5-EDEB-2F2A-60EA-482EBC7279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4BBB7-BC80-9D0E-8629-0BA180478188}"/>
              </a:ext>
            </a:extLst>
          </p:cNvPr>
          <p:cNvSpPr>
            <a:spLocks noGrp="1"/>
          </p:cNvSpPr>
          <p:nvPr>
            <p:ph type="body" idx="1"/>
          </p:nvPr>
        </p:nvSpPr>
        <p:spPr/>
        <p:txBody>
          <a:bodyPr/>
          <a:lstStyle/>
          <a:p>
            <a:r>
              <a:rPr lang="en-US" dirty="0"/>
              <a:t>Is Psalm 97 for Saturday only? </a:t>
            </a:r>
          </a:p>
        </p:txBody>
      </p:sp>
      <p:sp>
        <p:nvSpPr>
          <p:cNvPr id="4" name="Slide Number Placeholder 3">
            <a:extLst>
              <a:ext uri="{FF2B5EF4-FFF2-40B4-BE49-F238E27FC236}">
                <a16:creationId xmlns:a16="http://schemas.microsoft.com/office/drawing/2014/main" id="{C74635AB-4C65-876D-FF65-1AEA33F00BC6}"/>
              </a:ext>
            </a:extLst>
          </p:cNvPr>
          <p:cNvSpPr>
            <a:spLocks noGrp="1"/>
          </p:cNvSpPr>
          <p:nvPr>
            <p:ph type="sldNum" sz="quarter" idx="5"/>
          </p:nvPr>
        </p:nvSpPr>
        <p:spPr/>
        <p:txBody>
          <a:bodyPr/>
          <a:lstStyle/>
          <a:p>
            <a:fld id="{557F3EC1-12B9-894C-B8A9-4B226EB104F5}" type="slidenum">
              <a:rPr lang="en-US" smtClean="0"/>
              <a:t>47</a:t>
            </a:fld>
            <a:endParaRPr lang="en-US"/>
          </a:p>
        </p:txBody>
      </p:sp>
    </p:spTree>
    <p:extLst>
      <p:ext uri="{BB962C8B-B14F-4D97-AF65-F5344CB8AC3E}">
        <p14:creationId xmlns:p14="http://schemas.microsoft.com/office/powerpoint/2010/main" val="700292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EC8EE-FFE8-154B-8C33-CB6569E2B60F}"/>
              </a:ext>
            </a:extLst>
          </p:cNvPr>
          <p:cNvSpPr>
            <a:spLocks noGrp="1"/>
          </p:cNvSpPr>
          <p:nvPr>
            <p:ph type="title"/>
          </p:nvPr>
        </p:nvSpPr>
        <p:spPr>
          <a:xfrm>
            <a:off x="8750817" y="738860"/>
            <a:ext cx="7886700" cy="1988345"/>
          </a:xfrm>
        </p:spPr>
        <p:txBody>
          <a:bodyPr>
            <a:normAutofit/>
          </a:bodyPr>
          <a:lstStyle>
            <a:lvl1pPr algn="r">
              <a:defRPr sz="8100"/>
            </a:lvl1pPr>
          </a:lstStyle>
          <a:p>
            <a:r>
              <a:rPr lang="en-US" dirty="0"/>
              <a:t>Click to edit</a:t>
            </a:r>
          </a:p>
        </p:txBody>
      </p:sp>
      <p:sp>
        <p:nvSpPr>
          <p:cNvPr id="13" name="Picture Placeholder 12">
            <a:extLst>
              <a:ext uri="{FF2B5EF4-FFF2-40B4-BE49-F238E27FC236}">
                <a16:creationId xmlns:a16="http://schemas.microsoft.com/office/drawing/2014/main" id="{17B2BCBE-9932-3940-A0AF-6C89E031EFF1}"/>
              </a:ext>
            </a:extLst>
          </p:cNvPr>
          <p:cNvSpPr>
            <a:spLocks noGrp="1"/>
          </p:cNvSpPr>
          <p:nvPr>
            <p:ph type="pic" sz="quarter" idx="10"/>
          </p:nvPr>
        </p:nvSpPr>
        <p:spPr>
          <a:xfrm>
            <a:off x="0" y="0"/>
            <a:ext cx="6096000" cy="10287000"/>
          </a:xfrm>
        </p:spPr>
        <p:txBody>
          <a:bodyPr/>
          <a:lstStyle/>
          <a:p>
            <a:endParaRPr lang="en-US"/>
          </a:p>
        </p:txBody>
      </p:sp>
    </p:spTree>
    <p:extLst>
      <p:ext uri="{BB962C8B-B14F-4D97-AF65-F5344CB8AC3E}">
        <p14:creationId xmlns:p14="http://schemas.microsoft.com/office/powerpoint/2010/main" val="202901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28663A5C-EC27-AE88-E26A-A3CC7CE0B94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FD59D96-B6C1-C137-870F-4EE5BEDE54E0}"/>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D44317B7-C9D5-2C02-0516-9CD6A2A80085}"/>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8AF30A11-3391-2D64-7C0B-FD9EB5594561}"/>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B58F12AF-2188-64D4-278E-EE3ABEA35704}"/>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6B016348-0F5E-5ED1-ABFA-214616EB3B27}"/>
              </a:ext>
            </a:extLst>
          </p:cNvPr>
          <p:cNvSpPr txBox="1"/>
          <p:nvPr/>
        </p:nvSpPr>
        <p:spPr>
          <a:xfrm>
            <a:off x="990600" y="3314700"/>
            <a:ext cx="17145000" cy="9310241"/>
          </a:xfrm>
          <a:prstGeom prst="rect">
            <a:avLst/>
          </a:prstGeom>
          <a:noFill/>
        </p:spPr>
        <p:txBody>
          <a:bodyPr wrap="square" rtlCol="0">
            <a:spAutoFit/>
          </a:bodyPr>
          <a:lstStyle/>
          <a:p>
            <a:pPr rtl="0"/>
            <a:r>
              <a:rPr lang="en-US" sz="4400" b="1" i="0" u="none" strike="noStrike" dirty="0">
                <a:solidFill>
                  <a:srgbClr val="000000"/>
                </a:solidFill>
                <a:effectLst/>
                <a:latin typeface="Aptos" panose="020B0004020202020204" pitchFamily="34" charset="0"/>
              </a:rPr>
              <a:t>Prelude </a:t>
            </a:r>
            <a:r>
              <a:rPr lang="en-US" sz="4400" b="1" i="1" u="none" strike="noStrike" dirty="0">
                <a:solidFill>
                  <a:srgbClr val="000000"/>
                </a:solidFill>
                <a:effectLst/>
                <a:latin typeface="Aptos" panose="020B0004020202020204" pitchFamily="34" charset="0"/>
              </a:rPr>
              <a:t>I Have A Dream</a:t>
            </a:r>
            <a:r>
              <a:rPr lang="en-US" sz="4400" b="1" i="0" u="none" strike="noStrike" dirty="0">
                <a:solidFill>
                  <a:srgbClr val="000000"/>
                </a:solidFill>
                <a:effectLst/>
                <a:latin typeface="Aptos" panose="020B0004020202020204" pitchFamily="34" charset="0"/>
              </a:rPr>
              <a:t> (Mary Lou Williams)</a:t>
            </a:r>
            <a:endParaRPr lang="en-US" sz="4400" b="0" dirty="0">
              <a:effectLst/>
              <a:latin typeface="Aptos" panose="020B0004020202020204" pitchFamily="34" charset="0"/>
            </a:endParaRPr>
          </a:p>
          <a:p>
            <a:pPr rtl="0"/>
            <a:r>
              <a:rPr lang="en-US" sz="4400" b="0" i="0" u="none" strike="noStrike" dirty="0">
                <a:solidFill>
                  <a:srgbClr val="000000"/>
                </a:solidFill>
                <a:effectLst/>
                <a:latin typeface="Aptos" panose="020B0004020202020204" pitchFamily="34" charset="0"/>
              </a:rPr>
              <a:t>Mary Lou Williams (1910-1981) is one of the great pianists, composers, and arrangers of jazz. Williams wrote and arranged for such bandleaders as Duke Ellington and Benny Goodman, and she was friend, mentor, and teacher to Thelonious Monk, Charlie Parker, Miles Davis, Tadd Dameron, Dizzy Gillespie, and many others. Through the 1960s she wrote extensive liturgical and sacred music including </a:t>
            </a:r>
            <a:r>
              <a:rPr lang="en-US" sz="4400" b="0" i="1" u="none" strike="noStrike" dirty="0">
                <a:solidFill>
                  <a:srgbClr val="000000"/>
                </a:solidFill>
                <a:effectLst/>
                <a:latin typeface="Aptos" panose="020B0004020202020204" pitchFamily="34" charset="0"/>
              </a:rPr>
              <a:t>Mary Lou’s Mass.</a:t>
            </a:r>
            <a:r>
              <a:rPr lang="en-US" sz="4400" b="0" i="0" u="none" strike="noStrike" dirty="0">
                <a:solidFill>
                  <a:srgbClr val="000000"/>
                </a:solidFill>
                <a:effectLst/>
                <a:latin typeface="Aptos" panose="020B0004020202020204" pitchFamily="34" charset="0"/>
              </a:rPr>
              <a:t> “I Have A Dream” was written as a response to Martin Luther King Jr.’s assassination and is based on the text of his famous “I Have A Dream” speech.</a:t>
            </a:r>
            <a:endParaRPr lang="en-US" sz="4400" b="0" dirty="0">
              <a:effectLst/>
              <a:latin typeface="Aptos" panose="020B0004020202020204" pitchFamily="34" charset="0"/>
            </a:endParaRPr>
          </a:p>
          <a:p>
            <a:br>
              <a:rPr lang="en-US" sz="4400" dirty="0">
                <a:latin typeface="Aptos" panose="020B0004020202020204" pitchFamily="34" charset="0"/>
              </a:rPr>
            </a:br>
            <a:endParaRPr lang="en-US" sz="11500" dirty="0">
              <a:latin typeface="Aptos" panose="020B0004020202020204" pitchFamily="34" charset="0"/>
            </a:endParaRPr>
          </a:p>
        </p:txBody>
      </p:sp>
    </p:spTree>
    <p:extLst>
      <p:ext uri="{BB962C8B-B14F-4D97-AF65-F5344CB8AC3E}">
        <p14:creationId xmlns:p14="http://schemas.microsoft.com/office/powerpoint/2010/main" val="354748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B26BB694-0176-0100-E87A-0E37E707B31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5BC8FD7-02B7-9168-C55D-B515756DCF4C}"/>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59A48002-22C6-5284-1CD6-EDCF45B62B5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0F61264C-30A8-D1E9-3762-44E4188A8A49}"/>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0A8F364-024B-F463-E600-D034B41691E2}"/>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19DF91FD-1797-E2E1-156B-7EBC428448F0}"/>
              </a:ext>
            </a:extLst>
          </p:cNvPr>
          <p:cNvSpPr txBox="1"/>
          <p:nvPr/>
        </p:nvSpPr>
        <p:spPr>
          <a:xfrm>
            <a:off x="685800" y="4780480"/>
            <a:ext cx="17297400" cy="3785652"/>
          </a:xfrm>
          <a:prstGeom prst="rect">
            <a:avLst/>
          </a:prstGeom>
          <a:noFill/>
        </p:spPr>
        <p:txBody>
          <a:bodyPr wrap="square">
            <a:spAutoFit/>
          </a:bodyPr>
          <a:lstStyle/>
          <a:p>
            <a:pPr rtl="0"/>
            <a:endParaRPr lang="en-US" sz="8000" b="0" dirty="0">
              <a:effectLst/>
              <a:latin typeface="Aptos" panose="020B0004020202020204" pitchFamily="34" charset="0"/>
            </a:endParaRPr>
          </a:p>
          <a:p>
            <a:pPr rtl="0"/>
            <a:r>
              <a:rPr lang="en-US" sz="8000" b="1" u="none" strike="noStrike" dirty="0">
                <a:solidFill>
                  <a:srgbClr val="000000"/>
                </a:solidFill>
                <a:effectLst/>
                <a:latin typeface="Aptos" panose="020B0004020202020204" pitchFamily="34" charset="0"/>
              </a:rPr>
              <a:t>Worship lifting up the senses, hands that praise, and dancing feet;</a:t>
            </a:r>
            <a:endParaRPr lang="en-US" sz="8000" b="0" dirty="0">
              <a:effectLst/>
              <a:latin typeface="Aptos" panose="020B0004020202020204" pitchFamily="34" charset="0"/>
            </a:endParaRPr>
          </a:p>
        </p:txBody>
      </p:sp>
    </p:spTree>
    <p:extLst>
      <p:ext uri="{BB962C8B-B14F-4D97-AF65-F5344CB8AC3E}">
        <p14:creationId xmlns:p14="http://schemas.microsoft.com/office/powerpoint/2010/main" val="33102440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7390DCFF-9E8A-3776-7D91-9EC59EB8FDD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6A335BB-DF67-250B-3991-9286DB8702D1}"/>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391A7D28-CF1D-143D-3BC6-09FF6C4078C0}"/>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111EF775-54F8-7AB0-C5C9-F928F6BAD130}"/>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88F55C2B-3DF6-4FC3-C47F-3EE29A8D1C90}"/>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A47CA261-88CB-E83F-7454-070394D72C28}"/>
              </a:ext>
            </a:extLst>
          </p:cNvPr>
          <p:cNvSpPr txBox="1"/>
          <p:nvPr/>
        </p:nvSpPr>
        <p:spPr>
          <a:xfrm>
            <a:off x="435774" y="3773935"/>
            <a:ext cx="17699826" cy="6894194"/>
          </a:xfrm>
          <a:prstGeom prst="rect">
            <a:avLst/>
          </a:prstGeom>
          <a:noFill/>
        </p:spPr>
        <p:txBody>
          <a:bodyPr wrap="square">
            <a:spAutoFit/>
          </a:bodyPr>
          <a:lstStyle/>
          <a:p>
            <a:r>
              <a:rPr lang="en-US" sz="8800" b="1" i="0" u="none" strike="noStrike" dirty="0">
                <a:solidFill>
                  <a:srgbClr val="000000"/>
                </a:solidFill>
                <a:effectLst/>
                <a:latin typeface="Aptos" panose="020B0004020202020204" pitchFamily="34" charset="0"/>
              </a:rPr>
              <a:t>Offering </a:t>
            </a:r>
          </a:p>
          <a:p>
            <a:endParaRPr lang="en-US" sz="6000" b="1" dirty="0">
              <a:solidFill>
                <a:srgbClr val="000000"/>
              </a:solidFill>
              <a:latin typeface="Proxima Nova" panose="02000506030000020004" pitchFamily="2" charset="0"/>
            </a:endParaRPr>
          </a:p>
          <a:p>
            <a:endParaRPr lang="en-US" sz="6000" b="1" i="1" u="none" strike="noStrike" dirty="0">
              <a:solidFill>
                <a:srgbClr val="000000"/>
              </a:solidFill>
              <a:effectLst/>
              <a:latin typeface="Proxima Nova" panose="02000506030000020004" pitchFamily="2" charset="0"/>
            </a:endParaRPr>
          </a:p>
          <a:p>
            <a:r>
              <a:rPr lang="en-US" sz="6600" b="0" i="1" u="none" strike="noStrike" dirty="0">
                <a:solidFill>
                  <a:srgbClr val="000000"/>
                </a:solidFill>
                <a:effectLst/>
                <a:latin typeface="Aptos" panose="020B0004020202020204" pitchFamily="34" charset="0"/>
              </a:rPr>
              <a:t>Offerings given will be shared with our companion synods who are with us this weekend.</a:t>
            </a:r>
            <a:br>
              <a:rPr lang="en-US" sz="6600" b="1" i="0" u="none" strike="noStrike" dirty="0">
                <a:solidFill>
                  <a:srgbClr val="000000"/>
                </a:solidFill>
                <a:effectLst/>
                <a:latin typeface="Aptos" panose="020B0004020202020204" pitchFamily="34" charset="0"/>
              </a:rPr>
            </a:br>
            <a:br>
              <a:rPr lang="en-US" sz="1800" b="1" i="0" u="none" strike="noStrike" dirty="0">
                <a:solidFill>
                  <a:srgbClr val="000000"/>
                </a:solidFill>
                <a:effectLst/>
                <a:latin typeface="Proxima Nova" panose="02000506030000020004" pitchFamily="2" charset="0"/>
              </a:rPr>
            </a:br>
            <a:endParaRPr lang="en-US" dirty="0"/>
          </a:p>
        </p:txBody>
      </p:sp>
    </p:spTree>
    <p:extLst>
      <p:ext uri="{BB962C8B-B14F-4D97-AF65-F5344CB8AC3E}">
        <p14:creationId xmlns:p14="http://schemas.microsoft.com/office/powerpoint/2010/main" val="18781910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838E05C6-1A1D-9C6B-471D-3B9248985C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A38F699-017E-950B-BC8A-AB9DAF276316}"/>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610DA666-E92B-74BA-D017-FE5C7977BAA7}"/>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6A188C2C-53E7-8F6E-C1EE-C29C7BAC9B14}"/>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6CD9D25-DCF2-0C8B-1829-851D53F24491}"/>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6446789B-AF8A-1F15-05D6-F9C84C5D5481}"/>
              </a:ext>
            </a:extLst>
          </p:cNvPr>
          <p:cNvSpPr txBox="1"/>
          <p:nvPr/>
        </p:nvSpPr>
        <p:spPr>
          <a:xfrm>
            <a:off x="685800" y="3243780"/>
            <a:ext cx="17068800" cy="7571303"/>
          </a:xfrm>
          <a:prstGeom prst="rect">
            <a:avLst/>
          </a:prstGeom>
          <a:noFill/>
        </p:spPr>
        <p:txBody>
          <a:bodyPr wrap="square">
            <a:spAutoFit/>
          </a:bodyPr>
          <a:lstStyle/>
          <a:p>
            <a:pPr rtl="0">
              <a:buNone/>
            </a:pPr>
            <a:r>
              <a:rPr lang="en-US" sz="5000" b="1" i="0" u="none" strike="noStrike" dirty="0">
                <a:solidFill>
                  <a:srgbClr val="000000"/>
                </a:solidFill>
                <a:effectLst/>
                <a:latin typeface="Aptos" panose="020B0004020202020204" pitchFamily="34" charset="0"/>
              </a:rPr>
              <a:t>Musical Offering </a:t>
            </a:r>
            <a:r>
              <a:rPr lang="en-US" sz="5000" b="1" i="1" u="none" strike="noStrike" dirty="0">
                <a:solidFill>
                  <a:srgbClr val="000000"/>
                </a:solidFill>
                <a:effectLst/>
                <a:latin typeface="Aptos" panose="020B0004020202020204" pitchFamily="34" charset="0"/>
              </a:rPr>
              <a:t>Come Sunday </a:t>
            </a:r>
            <a:r>
              <a:rPr lang="en-US" sz="5000" b="1" dirty="0">
                <a:solidFill>
                  <a:srgbClr val="000000"/>
                </a:solidFill>
                <a:latin typeface="Aptos" panose="020B0004020202020204" pitchFamily="34" charset="0"/>
              </a:rPr>
              <a:t>- </a:t>
            </a:r>
            <a:r>
              <a:rPr lang="en-US" sz="5000" b="1" i="0" u="none" strike="noStrike" dirty="0">
                <a:solidFill>
                  <a:srgbClr val="000000"/>
                </a:solidFill>
                <a:effectLst/>
                <a:latin typeface="Aptos" panose="020B0004020202020204" pitchFamily="34" charset="0"/>
              </a:rPr>
              <a:t>Duke Ellington</a:t>
            </a:r>
          </a:p>
          <a:p>
            <a:pPr rtl="0">
              <a:buNone/>
            </a:pPr>
            <a:endParaRPr lang="en-US" sz="5000" b="0" dirty="0">
              <a:effectLst/>
              <a:latin typeface="Aptos" panose="020B0004020202020204" pitchFamily="34" charset="0"/>
            </a:endParaRPr>
          </a:p>
          <a:p>
            <a:pPr rtl="0">
              <a:buNone/>
            </a:pPr>
            <a:r>
              <a:rPr lang="en-US" sz="5000" b="0" i="0" u="none" strike="noStrike" dirty="0">
                <a:solidFill>
                  <a:srgbClr val="000000"/>
                </a:solidFill>
                <a:effectLst/>
                <a:latin typeface="Aptos" panose="020B0004020202020204" pitchFamily="34" charset="0"/>
              </a:rPr>
              <a:t>“Come Sunday” was written by Duke Ellington in 1942 and premiered at Carnegie Hall on January 23, 1943 as part of a larger work entitled </a:t>
            </a:r>
            <a:r>
              <a:rPr lang="en-US" sz="5000" b="0" i="1" u="none" strike="noStrike" dirty="0">
                <a:solidFill>
                  <a:srgbClr val="000000"/>
                </a:solidFill>
                <a:effectLst/>
                <a:latin typeface="Aptos" panose="020B0004020202020204" pitchFamily="34" charset="0"/>
              </a:rPr>
              <a:t>Black, Brown and Beige</a:t>
            </a:r>
            <a:r>
              <a:rPr lang="en-US" sz="5000" b="0" i="0" u="none" strike="noStrike" dirty="0">
                <a:solidFill>
                  <a:srgbClr val="000000"/>
                </a:solidFill>
                <a:effectLst/>
                <a:latin typeface="Aptos" panose="020B0004020202020204" pitchFamily="34" charset="0"/>
              </a:rPr>
              <a:t>. Ellington introduced the suite as "a parallel to the history of the Negro in America." “Come Sunday” was included in a popular 1958 recording with Mahalia Jackson and again as part of Ellington’s </a:t>
            </a:r>
            <a:r>
              <a:rPr lang="en-US" sz="5000" b="0" i="1" u="none" strike="noStrike" dirty="0">
                <a:solidFill>
                  <a:srgbClr val="000000"/>
                </a:solidFill>
                <a:effectLst/>
                <a:latin typeface="Aptos" panose="020B0004020202020204" pitchFamily="34" charset="0"/>
              </a:rPr>
              <a:t>Concert of Sacred Music</a:t>
            </a:r>
            <a:r>
              <a:rPr lang="en-US" sz="5000" b="0" i="0" u="none" strike="noStrike" dirty="0">
                <a:solidFill>
                  <a:srgbClr val="000000"/>
                </a:solidFill>
                <a:effectLst/>
                <a:latin typeface="Aptos" panose="020B0004020202020204" pitchFamily="34" charset="0"/>
              </a:rPr>
              <a:t> in 1965. </a:t>
            </a:r>
            <a:endParaRPr lang="en-US" sz="5000" b="0" dirty="0">
              <a:effectLst/>
              <a:latin typeface="Aptos" panose="020B0004020202020204" pitchFamily="34" charset="0"/>
            </a:endParaRPr>
          </a:p>
          <a:p>
            <a:pPr>
              <a:buNone/>
            </a:pPr>
            <a:br>
              <a:rPr lang="en-US" dirty="0"/>
            </a:br>
            <a:endParaRPr lang="en-US" dirty="0"/>
          </a:p>
        </p:txBody>
      </p:sp>
    </p:spTree>
    <p:extLst>
      <p:ext uri="{BB962C8B-B14F-4D97-AF65-F5344CB8AC3E}">
        <p14:creationId xmlns:p14="http://schemas.microsoft.com/office/powerpoint/2010/main" val="25732044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966301C4-9379-C348-4802-34B3F22AAB6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8118342-ED71-C3AE-7968-6BF3C489EC8C}"/>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9B21ACFD-8398-4E35-32C8-1FAE52D56283}"/>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1A31567E-12A8-94FA-572B-FD71CEA8F803}"/>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BA566D18-02B1-4430-85E5-DCDAD1FB9821}"/>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9C4F682E-226A-788E-3E0B-5EC6DFD6E782}"/>
              </a:ext>
            </a:extLst>
          </p:cNvPr>
          <p:cNvSpPr txBox="1"/>
          <p:nvPr/>
        </p:nvSpPr>
        <p:spPr>
          <a:xfrm>
            <a:off x="435774" y="3380559"/>
            <a:ext cx="17852226" cy="6555641"/>
          </a:xfrm>
          <a:prstGeom prst="rect">
            <a:avLst/>
          </a:prstGeom>
          <a:noFill/>
        </p:spPr>
        <p:txBody>
          <a:bodyPr wrap="square">
            <a:spAutoFit/>
          </a:bodyPr>
          <a:lstStyle/>
          <a:p>
            <a:r>
              <a:rPr lang="en-US" sz="6000" b="1" dirty="0">
                <a:effectLst/>
                <a:latin typeface="Aptos" panose="020B0004020202020204" pitchFamily="34" charset="0"/>
              </a:rPr>
              <a:t>OFFERING PRAYER</a:t>
            </a:r>
          </a:p>
          <a:p>
            <a:r>
              <a:rPr lang="en-US" sz="6000" dirty="0">
                <a:effectLst/>
                <a:latin typeface="Aptos" panose="020B0004020202020204" pitchFamily="34" charset="0"/>
              </a:rPr>
              <a:t>Let us pray</a:t>
            </a:r>
            <a:r>
              <a:rPr lang="en-US" sz="6000" i="1" dirty="0">
                <a:solidFill>
                  <a:srgbClr val="CC0000"/>
                </a:solidFill>
                <a:effectLst/>
                <a:latin typeface="Aptos" panose="020B0004020202020204" pitchFamily="34" charset="0"/>
              </a:rPr>
              <a:t>. </a:t>
            </a:r>
            <a:r>
              <a:rPr lang="en-US" sz="6000" dirty="0">
                <a:effectLst/>
                <a:latin typeface="Aptos" panose="020B0004020202020204" pitchFamily="34" charset="0"/>
              </a:rPr>
              <a:t>Gracious God, you bless us with gifts of guidance, new life, growth in grace, and fruitful labor. Accept the first fruits of time and toil, field and orchard we offer here. Bless and multiply these gifts to our nurture and the care of your creation; for the sake of your Son, our Savior Jesus Christ. </a:t>
            </a:r>
            <a:r>
              <a:rPr lang="en-US" sz="6000" b="1" dirty="0">
                <a:effectLst/>
                <a:latin typeface="Aptos" panose="020B0004020202020204" pitchFamily="34" charset="0"/>
              </a:rPr>
              <a:t>Amen. </a:t>
            </a:r>
            <a:endParaRPr lang="en-US" sz="6000" dirty="0">
              <a:effectLst/>
              <a:latin typeface="Aptos" panose="020B0004020202020204" pitchFamily="34" charset="0"/>
            </a:endParaRPr>
          </a:p>
        </p:txBody>
      </p:sp>
    </p:spTree>
    <p:extLst>
      <p:ext uri="{BB962C8B-B14F-4D97-AF65-F5344CB8AC3E}">
        <p14:creationId xmlns:p14="http://schemas.microsoft.com/office/powerpoint/2010/main" val="20660895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6DD9DAE7-3737-A772-A65A-76C5429BB6A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425D190-740F-60BC-B86E-6BF05E8273F1}"/>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09F40BA1-F0F3-F430-0F9E-C0CC6263F259}"/>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11CA1871-57F1-54B7-8CD3-42C71E46BA35}"/>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9628C7CB-F27E-416F-3554-6A757184DFF3}"/>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62C919F6-D882-D3EE-D971-75EFEADA9E93}"/>
              </a:ext>
            </a:extLst>
          </p:cNvPr>
          <p:cNvSpPr txBox="1"/>
          <p:nvPr/>
        </p:nvSpPr>
        <p:spPr>
          <a:xfrm>
            <a:off x="484586" y="3576565"/>
            <a:ext cx="17318826" cy="6555641"/>
          </a:xfrm>
          <a:prstGeom prst="rect">
            <a:avLst/>
          </a:prstGeom>
          <a:noFill/>
        </p:spPr>
        <p:txBody>
          <a:bodyPr wrap="square">
            <a:spAutoFit/>
          </a:bodyPr>
          <a:lstStyle/>
          <a:p>
            <a:pPr rtl="0">
              <a:buNone/>
            </a:pPr>
            <a:r>
              <a:rPr lang="en-US" sz="6000" b="1" i="0" u="none" strike="noStrike" dirty="0">
                <a:solidFill>
                  <a:srgbClr val="000000"/>
                </a:solidFill>
                <a:effectLst/>
                <a:latin typeface="Aptos" panose="020B0004020202020204" pitchFamily="34" charset="0"/>
              </a:rPr>
              <a:t>Thanksgiving for the Word</a:t>
            </a:r>
          </a:p>
          <a:p>
            <a:pPr rtl="0">
              <a:buNone/>
            </a:pPr>
            <a:endParaRPr lang="en-US" sz="6000" b="0" dirty="0">
              <a:effectLst/>
              <a:latin typeface="Aptos" panose="020B0004020202020204" pitchFamily="34" charset="0"/>
            </a:endParaRPr>
          </a:p>
          <a:p>
            <a:pPr>
              <a:buNone/>
            </a:pPr>
            <a:r>
              <a:rPr lang="en-US" sz="6000" b="0" i="0" u="none" strike="noStrike" dirty="0">
                <a:solidFill>
                  <a:srgbClr val="222222"/>
                </a:solidFill>
                <a:effectLst/>
                <a:latin typeface="Aptos" panose="020B0004020202020204" pitchFamily="34" charset="0"/>
              </a:rPr>
              <a:t>Holy God, our Maker, our Healer, our Teacher, your magnificent creation springs forth from your Word. All that has life and breath praises your name. For your Word that sustains the earth, we thank you, O God. </a:t>
            </a:r>
            <a:r>
              <a:rPr lang="en-US" sz="6000" b="1" i="0" u="none" strike="noStrike" dirty="0">
                <a:solidFill>
                  <a:srgbClr val="222222"/>
                </a:solidFill>
                <a:effectLst/>
                <a:latin typeface="Aptos" panose="020B0004020202020204" pitchFamily="34" charset="0"/>
              </a:rPr>
              <a:t>We thank you, O God.</a:t>
            </a:r>
            <a:endParaRPr lang="en-US" sz="6000" dirty="0">
              <a:latin typeface="Aptos" panose="020B0004020202020204" pitchFamily="34" charset="0"/>
            </a:endParaRPr>
          </a:p>
        </p:txBody>
      </p:sp>
    </p:spTree>
    <p:extLst>
      <p:ext uri="{BB962C8B-B14F-4D97-AF65-F5344CB8AC3E}">
        <p14:creationId xmlns:p14="http://schemas.microsoft.com/office/powerpoint/2010/main" val="40545923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534A1F4A-FC90-C85C-88DE-988E8437226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BB42A8F-DABA-A09C-2408-329C39CE9E0D}"/>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23A32EBD-BC51-9A7A-52D7-7BD2E2D3585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BB22C807-0887-D0D5-61E6-EAA55C00E3CA}"/>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1A4EF523-037F-58F3-B50A-ECFC79B64699}"/>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66525AD0-B11C-7DB0-10FC-4850920780A2}"/>
              </a:ext>
            </a:extLst>
          </p:cNvPr>
          <p:cNvSpPr txBox="1"/>
          <p:nvPr/>
        </p:nvSpPr>
        <p:spPr>
          <a:xfrm>
            <a:off x="762000" y="5024021"/>
            <a:ext cx="17221200" cy="5262979"/>
          </a:xfrm>
          <a:prstGeom prst="rect">
            <a:avLst/>
          </a:prstGeom>
          <a:noFill/>
        </p:spPr>
        <p:txBody>
          <a:bodyPr wrap="square">
            <a:spAutoFit/>
          </a:bodyPr>
          <a:lstStyle/>
          <a:p>
            <a:r>
              <a:rPr lang="en-US" sz="6000" b="0" i="0" u="none" strike="noStrike" dirty="0">
                <a:solidFill>
                  <a:srgbClr val="222222"/>
                </a:solidFill>
                <a:effectLst/>
                <a:latin typeface="Aptos" panose="020B0004020202020204" pitchFamily="34" charset="0"/>
              </a:rPr>
              <a:t>You sent us Jesus, your Word, to renew the world. He healed the sick, fed the hungry, preached your mercy, and called us to faith. For your Word in our Lord Christ, we praise you, O God.</a:t>
            </a:r>
          </a:p>
          <a:p>
            <a:r>
              <a:rPr lang="en-US" sz="6000" b="1" i="0" u="none" strike="noStrike" dirty="0">
                <a:solidFill>
                  <a:srgbClr val="222222"/>
                </a:solidFill>
                <a:effectLst/>
                <a:latin typeface="Aptos" panose="020B0004020202020204" pitchFamily="34" charset="0"/>
              </a:rPr>
              <a:t>We praise you, O God.</a:t>
            </a:r>
            <a:br>
              <a:rPr lang="en-US" sz="1800" b="1" i="0" u="none" strike="noStrike" dirty="0">
                <a:solidFill>
                  <a:srgbClr val="222222"/>
                </a:solidFill>
                <a:effectLst/>
                <a:latin typeface="Proxima Nova" panose="02000506030000020004" pitchFamily="2" charset="0"/>
              </a:rPr>
            </a:br>
            <a:br>
              <a:rPr lang="en-US" sz="1800" b="1" i="0" u="none" strike="noStrike" dirty="0">
                <a:solidFill>
                  <a:srgbClr val="222222"/>
                </a:solidFill>
                <a:effectLst/>
                <a:latin typeface="Proxima Nova" panose="02000506030000020004" pitchFamily="2" charset="0"/>
              </a:rPr>
            </a:br>
            <a:endParaRPr lang="en-US" dirty="0"/>
          </a:p>
        </p:txBody>
      </p:sp>
    </p:spTree>
    <p:extLst>
      <p:ext uri="{BB962C8B-B14F-4D97-AF65-F5344CB8AC3E}">
        <p14:creationId xmlns:p14="http://schemas.microsoft.com/office/powerpoint/2010/main" val="9524240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5E6454C7-ADD1-A968-577F-1DB59934865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B80011-8264-58B2-C21F-A7DE355B5A09}"/>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FC1C8A49-F5B2-5304-C5AC-E6376E5CF6E2}"/>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244C103F-5293-9A05-5A95-A4F89C08BC9F}"/>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F55B96DD-9928-A1F5-F4DC-EBBB645D1C7D}"/>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A2891DD6-4BCA-E1CB-E5BF-F46A0DBDB7A7}"/>
              </a:ext>
            </a:extLst>
          </p:cNvPr>
          <p:cNvSpPr txBox="1"/>
          <p:nvPr/>
        </p:nvSpPr>
        <p:spPr>
          <a:xfrm>
            <a:off x="800099" y="4197771"/>
            <a:ext cx="16687800" cy="5909310"/>
          </a:xfrm>
          <a:prstGeom prst="rect">
            <a:avLst/>
          </a:prstGeom>
          <a:noFill/>
        </p:spPr>
        <p:txBody>
          <a:bodyPr wrap="square">
            <a:spAutoFit/>
          </a:bodyPr>
          <a:lstStyle/>
          <a:p>
            <a:r>
              <a:rPr lang="en-US" sz="6000" b="0" i="0" u="none" strike="noStrike" dirty="0">
                <a:solidFill>
                  <a:srgbClr val="222222"/>
                </a:solidFill>
                <a:effectLst/>
                <a:latin typeface="Aptos" panose="020B0004020202020204" pitchFamily="34" charset="0"/>
              </a:rPr>
              <a:t>Nourish us with the Spirit of your Word, that we may grow in grace, bearing the fruits of redemption, and sharing your strength and beauty with all the world. For your Word in our lives, we entreat you, O God.</a:t>
            </a:r>
          </a:p>
          <a:p>
            <a:r>
              <a:rPr lang="en-US" sz="6000" b="1" i="0" u="none" strike="noStrike" dirty="0">
                <a:solidFill>
                  <a:srgbClr val="222222"/>
                </a:solidFill>
                <a:effectLst/>
                <a:latin typeface="Aptos" panose="020B0004020202020204" pitchFamily="34" charset="0"/>
              </a:rPr>
              <a:t>We entreat you, O God.</a:t>
            </a:r>
            <a:br>
              <a:rPr lang="en-US" sz="1800" b="1" i="0" u="none" strike="noStrike" dirty="0">
                <a:solidFill>
                  <a:srgbClr val="222222"/>
                </a:solidFill>
                <a:effectLst/>
                <a:latin typeface="Proxima Nova" panose="02000506030000020004" pitchFamily="2" charset="0"/>
              </a:rPr>
            </a:br>
            <a:endParaRPr lang="en-US" dirty="0"/>
          </a:p>
        </p:txBody>
      </p:sp>
    </p:spTree>
    <p:extLst>
      <p:ext uri="{BB962C8B-B14F-4D97-AF65-F5344CB8AC3E}">
        <p14:creationId xmlns:p14="http://schemas.microsoft.com/office/powerpoint/2010/main" val="13816150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8B391271-6E57-5CAC-175D-3E51EECDBD0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0BB53C3-7167-5BF7-4D51-75C868150F65}"/>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9DFEA066-03B2-F275-0387-0E504627D9A1}"/>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6ACAD7A6-FC16-3DAF-E83A-BB0578CDB8F9}"/>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6547DBF0-149B-9BD4-973D-2F6F2BEC1F5C}"/>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10A3374A-9BA6-C06F-265E-2F42A69D35A2}"/>
              </a:ext>
            </a:extLst>
          </p:cNvPr>
          <p:cNvSpPr txBox="1"/>
          <p:nvPr/>
        </p:nvSpPr>
        <p:spPr>
          <a:xfrm>
            <a:off x="990599" y="6134100"/>
            <a:ext cx="16306800" cy="3416320"/>
          </a:xfrm>
          <a:prstGeom prst="rect">
            <a:avLst/>
          </a:prstGeom>
          <a:noFill/>
        </p:spPr>
        <p:txBody>
          <a:bodyPr wrap="square">
            <a:spAutoFit/>
          </a:bodyPr>
          <a:lstStyle/>
          <a:p>
            <a:pPr rtl="0">
              <a:buNone/>
            </a:pPr>
            <a:r>
              <a:rPr lang="en-US" sz="6000" b="0" i="0" u="none" strike="noStrike" dirty="0">
                <a:solidFill>
                  <a:srgbClr val="222222"/>
                </a:solidFill>
                <a:effectLst/>
                <a:latin typeface="Aptos" panose="020B0004020202020204" pitchFamily="34" charset="0"/>
              </a:rPr>
              <a:t>Accept our thanksgiving and receive our prayer, for the sake of your living Word, Jesus our Savior. </a:t>
            </a:r>
            <a:r>
              <a:rPr lang="en-US" sz="6000" b="1" i="0" u="none" strike="noStrike" dirty="0">
                <a:solidFill>
                  <a:srgbClr val="222222"/>
                </a:solidFill>
                <a:effectLst/>
                <a:latin typeface="Aptos" panose="020B0004020202020204" pitchFamily="34" charset="0"/>
              </a:rPr>
              <a:t>Amen.</a:t>
            </a:r>
            <a:endParaRPr lang="en-US" sz="6000" b="0" dirty="0">
              <a:effectLst/>
              <a:latin typeface="Aptos" panose="020B0004020202020204" pitchFamily="34" charset="0"/>
            </a:endParaRPr>
          </a:p>
          <a:p>
            <a:pPr>
              <a:buNone/>
            </a:pPr>
            <a:br>
              <a:rPr lang="en-US" dirty="0"/>
            </a:br>
            <a:endParaRPr lang="en-US" dirty="0"/>
          </a:p>
        </p:txBody>
      </p:sp>
    </p:spTree>
    <p:extLst>
      <p:ext uri="{BB962C8B-B14F-4D97-AF65-F5344CB8AC3E}">
        <p14:creationId xmlns:p14="http://schemas.microsoft.com/office/powerpoint/2010/main" val="10980943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6448008E-7D52-30B8-9A03-BEB80F46FC8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8691143-90F5-7924-7F62-5E65F56BA394}"/>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2B290890-1BA4-F0B6-0400-DC703489FAD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0EFE022F-363B-06EA-056C-46750F24C634}"/>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D7BCC5B8-6F17-C217-5DC7-8EABA5307F68}"/>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CA7780DD-E494-1A9D-4228-3A7BEC0B0EFD}"/>
              </a:ext>
            </a:extLst>
          </p:cNvPr>
          <p:cNvSpPr txBox="1"/>
          <p:nvPr/>
        </p:nvSpPr>
        <p:spPr>
          <a:xfrm>
            <a:off x="990600" y="3793286"/>
            <a:ext cx="16230600" cy="6539064"/>
          </a:xfrm>
          <a:prstGeom prst="rect">
            <a:avLst/>
          </a:prstGeom>
          <a:noFill/>
        </p:spPr>
        <p:txBody>
          <a:bodyPr wrap="square">
            <a:spAutoFit/>
          </a:bodyPr>
          <a:lstStyle/>
          <a:p>
            <a:pPr rtl="0">
              <a:buNone/>
            </a:pPr>
            <a:r>
              <a:rPr lang="en-US" sz="6600" b="1" i="0" u="none" strike="noStrike" dirty="0">
                <a:solidFill>
                  <a:srgbClr val="222222"/>
                </a:solidFill>
                <a:effectLst/>
                <a:latin typeface="Aptos" panose="020B0004020202020204" pitchFamily="34" charset="0"/>
              </a:rPr>
              <a:t>Blessing and Sending</a:t>
            </a:r>
          </a:p>
          <a:p>
            <a:pPr rtl="0">
              <a:buNone/>
            </a:pPr>
            <a:endParaRPr lang="en-US" sz="6000" b="1" dirty="0">
              <a:solidFill>
                <a:srgbClr val="222222"/>
              </a:solidFill>
              <a:latin typeface="Aptos" panose="020B0004020202020204" pitchFamily="34" charset="0"/>
            </a:endParaRPr>
          </a:p>
          <a:p>
            <a:pPr rtl="0">
              <a:buNone/>
            </a:pPr>
            <a:endParaRPr lang="en-US" sz="6000" b="0" dirty="0">
              <a:effectLst/>
              <a:latin typeface="Aptos" panose="020B0004020202020204" pitchFamily="34" charset="0"/>
            </a:endParaRPr>
          </a:p>
          <a:p>
            <a:pPr rtl="0">
              <a:buNone/>
            </a:pPr>
            <a:r>
              <a:rPr lang="en-US" sz="6600" b="0" i="0" u="none" strike="noStrike" dirty="0">
                <a:solidFill>
                  <a:srgbClr val="222222"/>
                </a:solidFill>
                <a:effectLst/>
                <a:latin typeface="Aptos" panose="020B0004020202020204" pitchFamily="34" charset="0"/>
              </a:rPr>
              <a:t>As we are sent from this holy space and holy time, let us affirm our call to Christian vocation</a:t>
            </a:r>
            <a:r>
              <a:rPr lang="en-US" sz="1800" b="0" i="0" u="none" strike="noStrike" dirty="0">
                <a:solidFill>
                  <a:srgbClr val="222222"/>
                </a:solidFill>
                <a:effectLst/>
                <a:latin typeface="Aptos" panose="020B0004020202020204" pitchFamily="34" charset="0"/>
              </a:rPr>
              <a:t>.</a:t>
            </a:r>
            <a:endParaRPr lang="en-US" b="0" dirty="0">
              <a:effectLst/>
              <a:latin typeface="Aptos" panose="020B0004020202020204" pitchFamily="34" charset="0"/>
            </a:endParaRPr>
          </a:p>
          <a:p>
            <a:pPr>
              <a:buNone/>
            </a:pPr>
            <a:br>
              <a:rPr lang="en-US" dirty="0">
                <a:latin typeface="Aptos" panose="020B0004020202020204" pitchFamily="34" charset="0"/>
              </a:rPr>
            </a:br>
            <a:endParaRPr lang="en-US" dirty="0">
              <a:latin typeface="Aptos" panose="020B0004020202020204" pitchFamily="34" charset="0"/>
            </a:endParaRPr>
          </a:p>
        </p:txBody>
      </p:sp>
    </p:spTree>
    <p:extLst>
      <p:ext uri="{BB962C8B-B14F-4D97-AF65-F5344CB8AC3E}">
        <p14:creationId xmlns:p14="http://schemas.microsoft.com/office/powerpoint/2010/main" val="15014068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3C816E99-156E-0617-486F-28FB074B30E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D274A05-3C89-EDDF-F758-146DD877CBE3}"/>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6CD01D87-E1D0-9E0F-4922-587053B49DE3}"/>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638AA6E4-4962-53ED-E25F-E7DA4201CD3D}"/>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855D4801-9299-0F9C-F6B3-B1856823DC34}"/>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579E7C27-33DA-B36E-C8F6-C1A5B62BA4D4}"/>
              </a:ext>
            </a:extLst>
          </p:cNvPr>
          <p:cNvSpPr txBox="1"/>
          <p:nvPr/>
        </p:nvSpPr>
        <p:spPr>
          <a:xfrm>
            <a:off x="914400" y="4087163"/>
            <a:ext cx="16459200" cy="6740307"/>
          </a:xfrm>
          <a:prstGeom prst="rect">
            <a:avLst/>
          </a:prstGeom>
          <a:noFill/>
        </p:spPr>
        <p:txBody>
          <a:bodyPr wrap="square">
            <a:spAutoFit/>
          </a:bodyPr>
          <a:lstStyle/>
          <a:p>
            <a:pPr rtl="0">
              <a:buNone/>
            </a:pPr>
            <a:r>
              <a:rPr lang="en-US" sz="6600" b="0" i="0" u="none" strike="noStrike" dirty="0">
                <a:solidFill>
                  <a:srgbClr val="222222"/>
                </a:solidFill>
                <a:effectLst/>
                <a:latin typeface="Aptos" panose="020B0004020202020204" pitchFamily="34" charset="0"/>
              </a:rPr>
              <a:t>Beloved of God, both your work and your rest are in God. Will you endeavor to pattern your life on the Lord Jesus Christ, in gratitude to God and in service to others, at morning and evening, at work and at play, all the days of your life? </a:t>
            </a:r>
            <a:r>
              <a:rPr lang="en-US" sz="6600" b="1" i="0" u="none" strike="noStrike" dirty="0">
                <a:solidFill>
                  <a:srgbClr val="222222"/>
                </a:solidFill>
                <a:effectLst/>
                <a:latin typeface="Aptos" panose="020B0004020202020204" pitchFamily="34" charset="0"/>
              </a:rPr>
              <a:t>I will, and I ask God to help me.</a:t>
            </a:r>
            <a:endParaRPr lang="en-US" sz="6600" b="0" dirty="0">
              <a:effectLst/>
              <a:latin typeface="Aptos" panose="020B0004020202020204" pitchFamily="34" charset="0"/>
            </a:endParaRPr>
          </a:p>
          <a:p>
            <a:pPr>
              <a:buNone/>
            </a:pPr>
            <a:br>
              <a:rPr lang="en-US" dirty="0"/>
            </a:br>
            <a:endParaRPr lang="en-US" dirty="0"/>
          </a:p>
        </p:txBody>
      </p:sp>
    </p:spTree>
    <p:extLst>
      <p:ext uri="{BB962C8B-B14F-4D97-AF65-F5344CB8AC3E}">
        <p14:creationId xmlns:p14="http://schemas.microsoft.com/office/powerpoint/2010/main" val="19785483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70B6717A-63FB-B66E-1208-12EED6BFEA1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B45B2DE-E9BC-06F0-42B2-CBB48760332E}"/>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1190F9B8-61C6-DE4C-1AF7-777AD96144E2}"/>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1EAFD483-B920-3797-988C-B40DB700B816}"/>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A3FC8879-11C8-DF6A-4C76-E701149E8AD8}"/>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1C433CF3-611A-D4B6-6F52-F285531FEAAE}"/>
              </a:ext>
            </a:extLst>
          </p:cNvPr>
          <p:cNvSpPr txBox="1"/>
          <p:nvPr/>
        </p:nvSpPr>
        <p:spPr>
          <a:xfrm>
            <a:off x="228600" y="3238500"/>
            <a:ext cx="17830800" cy="7755969"/>
          </a:xfrm>
          <a:prstGeom prst="rect">
            <a:avLst/>
          </a:prstGeom>
          <a:noFill/>
        </p:spPr>
        <p:txBody>
          <a:bodyPr wrap="square">
            <a:spAutoFit/>
          </a:bodyPr>
          <a:lstStyle/>
          <a:p>
            <a:pPr rtl="0">
              <a:buNone/>
            </a:pPr>
            <a:r>
              <a:rPr lang="en-US" sz="6600" b="0" i="0" u="none" strike="noStrike" dirty="0">
                <a:solidFill>
                  <a:srgbClr val="222222"/>
                </a:solidFill>
                <a:effectLst/>
                <a:latin typeface="Aptos" panose="020B0004020202020204" pitchFamily="34" charset="0"/>
              </a:rPr>
              <a:t>Almighty God, by the power of the Spirit you have knit these your servants into the one body of your Son, Jesus Christ. Look with </a:t>
            </a:r>
            <a:r>
              <a:rPr lang="en-US" sz="6600" b="0" i="0" u="none" strike="noStrike" dirty="0" err="1">
                <a:solidFill>
                  <a:srgbClr val="222222"/>
                </a:solidFill>
                <a:effectLst/>
                <a:latin typeface="Aptos" panose="020B0004020202020204" pitchFamily="34" charset="0"/>
              </a:rPr>
              <a:t>favour</a:t>
            </a:r>
            <a:r>
              <a:rPr lang="en-US" sz="6600" b="0" i="0" u="none" strike="noStrike" dirty="0">
                <a:solidFill>
                  <a:srgbClr val="222222"/>
                </a:solidFill>
                <a:effectLst/>
                <a:latin typeface="Aptos" panose="020B0004020202020204" pitchFamily="34" charset="0"/>
              </a:rPr>
              <a:t> upon them in their commitment to serve in Christ’s name. Give them courage, patience, and vision; and strengthen us all in our Christian vocation of witness to the world and of service to others.</a:t>
            </a:r>
            <a:endParaRPr lang="en-US" sz="6600" b="0" dirty="0">
              <a:effectLst/>
              <a:latin typeface="Aptos" panose="020B0004020202020204" pitchFamily="34" charset="0"/>
            </a:endParaRPr>
          </a:p>
          <a:p>
            <a:pPr>
              <a:buNone/>
            </a:pPr>
            <a:br>
              <a:rPr lang="en-US" dirty="0"/>
            </a:br>
            <a:endParaRPr lang="en-US" dirty="0"/>
          </a:p>
        </p:txBody>
      </p:sp>
    </p:spTree>
    <p:extLst>
      <p:ext uri="{BB962C8B-B14F-4D97-AF65-F5344CB8AC3E}">
        <p14:creationId xmlns:p14="http://schemas.microsoft.com/office/powerpoint/2010/main" val="59929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DA8F77D0-D466-556C-EF2B-43925F89BCE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65DA220-ACF7-75EC-44BC-8412F5B94FBB}"/>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7645EF53-6BAE-559D-8FC0-B16F873D9D5E}"/>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1FB87295-A414-9B6B-558C-AB0717B617B8}"/>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4E38DC19-159D-9867-377C-6AC41408682A}"/>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53A5DE89-CE40-718A-8DD8-38DCCE83A9A9}"/>
              </a:ext>
            </a:extLst>
          </p:cNvPr>
          <p:cNvSpPr txBox="1"/>
          <p:nvPr/>
        </p:nvSpPr>
        <p:spPr>
          <a:xfrm>
            <a:off x="762000" y="4739579"/>
            <a:ext cx="17297400" cy="4955203"/>
          </a:xfrm>
          <a:prstGeom prst="rect">
            <a:avLst/>
          </a:prstGeom>
          <a:noFill/>
        </p:spPr>
        <p:txBody>
          <a:bodyPr wrap="square">
            <a:spAutoFit/>
          </a:bodyPr>
          <a:lstStyle/>
          <a:p>
            <a:pPr rtl="0"/>
            <a:r>
              <a:rPr lang="en-US" sz="8000" b="1" u="none" strike="noStrike" dirty="0">
                <a:solidFill>
                  <a:srgbClr val="000000"/>
                </a:solidFill>
                <a:effectLst/>
                <a:latin typeface="Aptos" panose="020B0004020202020204" pitchFamily="34" charset="0"/>
              </a:rPr>
              <a:t>Over discord and division music speaks your joy and peace,</a:t>
            </a:r>
          </a:p>
          <a:p>
            <a:pPr rtl="0"/>
            <a:endParaRPr lang="en-US" sz="6000" b="0" dirty="0">
              <a:effectLst/>
              <a:latin typeface="Proxima Nova" panose="02000506030000020004" pitchFamily="2" charset="0"/>
            </a:endParaRPr>
          </a:p>
          <a:p>
            <a:br>
              <a:rPr lang="en-US" sz="4800" dirty="0">
                <a:latin typeface="Proxima Nova" panose="02000506030000020004" pitchFamily="2" charset="0"/>
              </a:rPr>
            </a:br>
            <a:endParaRPr lang="en-US" sz="4800" dirty="0">
              <a:latin typeface="Proxima Nova" panose="02000506030000020004" pitchFamily="2" charset="0"/>
            </a:endParaRPr>
          </a:p>
        </p:txBody>
      </p:sp>
    </p:spTree>
    <p:extLst>
      <p:ext uri="{BB962C8B-B14F-4D97-AF65-F5344CB8AC3E}">
        <p14:creationId xmlns:p14="http://schemas.microsoft.com/office/powerpoint/2010/main" val="9049267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C207D6DB-FDE0-83BF-470E-85517A87260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BE1D540-96EE-2D50-82D3-4C59ADDFB715}"/>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52113B30-E826-A3DB-C24E-201B6857F010}"/>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A5FF0E54-5302-E7BB-3BBA-A448C2A6FA85}"/>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9486FB6-4697-BDE0-BBA6-9F5D345765F9}"/>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E37EEDDF-9FA6-7CF1-9257-7EC8E1903202}"/>
              </a:ext>
            </a:extLst>
          </p:cNvPr>
          <p:cNvSpPr txBox="1"/>
          <p:nvPr/>
        </p:nvSpPr>
        <p:spPr>
          <a:xfrm>
            <a:off x="190500" y="3238500"/>
            <a:ext cx="17907000" cy="7984569"/>
          </a:xfrm>
          <a:prstGeom prst="rect">
            <a:avLst/>
          </a:prstGeom>
          <a:noFill/>
        </p:spPr>
        <p:txBody>
          <a:bodyPr wrap="square">
            <a:spAutoFit/>
          </a:bodyPr>
          <a:lstStyle/>
          <a:p>
            <a:pPr rtl="0">
              <a:buNone/>
            </a:pPr>
            <a:r>
              <a:rPr lang="en-US" sz="6600" b="0" i="0" u="none" strike="noStrike" dirty="0">
                <a:solidFill>
                  <a:srgbClr val="222222"/>
                </a:solidFill>
                <a:effectLst/>
                <a:latin typeface="Aptos" panose="020B0004020202020204" pitchFamily="34" charset="0"/>
              </a:rPr>
              <a:t>Renew in us the commitment to use our gifts in the service of others, and especially of those in need. Let us be your hands to feed the hungry, shelter the homeless, clothe the naked, comfort the weary and outcast, welcome the stranger, care for creation, and be loving neighbors to all people.</a:t>
            </a:r>
            <a:endParaRPr lang="en-US" sz="6600" b="0" dirty="0">
              <a:effectLst/>
              <a:latin typeface="Aptos" panose="020B0004020202020204" pitchFamily="34" charset="0"/>
            </a:endParaRPr>
          </a:p>
          <a:p>
            <a:pPr>
              <a:buNone/>
            </a:pPr>
            <a:br>
              <a:rPr lang="en-US" dirty="0"/>
            </a:br>
            <a:endParaRPr lang="en-US" dirty="0"/>
          </a:p>
        </p:txBody>
      </p:sp>
    </p:spTree>
    <p:extLst>
      <p:ext uri="{BB962C8B-B14F-4D97-AF65-F5344CB8AC3E}">
        <p14:creationId xmlns:p14="http://schemas.microsoft.com/office/powerpoint/2010/main" val="41346709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28F72916-72F9-BB94-AC04-CF36E69313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0A734E3-D8A1-018A-AB08-A501CC9E4AF4}"/>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EBE2368F-3192-DD0C-7732-3AC40AF3050A}"/>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1A86F889-586F-B4C3-DF9A-51028CF01C46}"/>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6EB004AD-1DE4-1F98-7DE8-1AEDF412AB3F}"/>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94C3F439-0D15-0295-0B70-E0C990BC2043}"/>
              </a:ext>
            </a:extLst>
          </p:cNvPr>
          <p:cNvSpPr txBox="1"/>
          <p:nvPr/>
        </p:nvSpPr>
        <p:spPr>
          <a:xfrm>
            <a:off x="435774" y="4000500"/>
            <a:ext cx="17242626" cy="6463307"/>
          </a:xfrm>
          <a:prstGeom prst="rect">
            <a:avLst/>
          </a:prstGeom>
          <a:noFill/>
        </p:spPr>
        <p:txBody>
          <a:bodyPr wrap="square">
            <a:spAutoFit/>
          </a:bodyPr>
          <a:lstStyle/>
          <a:p>
            <a:r>
              <a:rPr lang="en-US" sz="6600" b="0" i="0" u="none" strike="noStrike" dirty="0">
                <a:solidFill>
                  <a:srgbClr val="222222"/>
                </a:solidFill>
                <a:effectLst/>
                <a:latin typeface="Aptos" panose="020B0004020202020204" pitchFamily="34" charset="0"/>
              </a:rPr>
              <a:t>Bless us as we go out from here to live and labor in our home congregations and communities.  Prosper the work of our hands. May the gifts we use and share be signs of your love to all people, through Jesus Christ our Lord. </a:t>
            </a:r>
            <a:r>
              <a:rPr lang="en-US" sz="6600" b="1" i="0" u="none" strike="noStrike" dirty="0">
                <a:solidFill>
                  <a:srgbClr val="222222"/>
                </a:solidFill>
                <a:effectLst/>
                <a:latin typeface="Aptos" panose="020B0004020202020204" pitchFamily="34" charset="0"/>
              </a:rPr>
              <a:t>Amen.</a:t>
            </a:r>
            <a:br>
              <a:rPr lang="en-US" sz="1800" b="1" i="0" u="none" strike="noStrike" dirty="0">
                <a:solidFill>
                  <a:srgbClr val="222222"/>
                </a:solidFill>
                <a:effectLst/>
                <a:latin typeface="Proxima Nova" panose="02000506030000020004" pitchFamily="2" charset="0"/>
              </a:rPr>
            </a:br>
            <a:endParaRPr lang="en-US" dirty="0"/>
          </a:p>
        </p:txBody>
      </p:sp>
    </p:spTree>
    <p:extLst>
      <p:ext uri="{BB962C8B-B14F-4D97-AF65-F5344CB8AC3E}">
        <p14:creationId xmlns:p14="http://schemas.microsoft.com/office/powerpoint/2010/main" val="38056009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E65EE-42D0-8DE3-8DC0-F2F4000EC71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4DCD8DF-8799-8FE4-D4D1-8974A8064DE0}"/>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4F17DE51-84F8-E58A-E450-932049E39F1B}"/>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E3866B6E-A066-F5F8-9984-D58275256ABD}"/>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5C3831FF-EF15-411A-B225-82B44ABCD8B3}"/>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4D07059B-D648-66EA-0434-8A463F2784DC}"/>
              </a:ext>
            </a:extLst>
          </p:cNvPr>
          <p:cNvSpPr txBox="1"/>
          <p:nvPr/>
        </p:nvSpPr>
        <p:spPr>
          <a:xfrm>
            <a:off x="762000" y="4282469"/>
            <a:ext cx="16306800" cy="5262979"/>
          </a:xfrm>
          <a:prstGeom prst="rect">
            <a:avLst/>
          </a:prstGeom>
          <a:noFill/>
        </p:spPr>
        <p:txBody>
          <a:bodyPr wrap="square">
            <a:spAutoFit/>
          </a:bodyPr>
          <a:lstStyle/>
          <a:p>
            <a:pPr algn="ctr"/>
            <a:r>
              <a:rPr lang="en-US" sz="8000" b="1" u="none" strike="noStrike" dirty="0">
                <a:solidFill>
                  <a:srgbClr val="000000"/>
                </a:solidFill>
                <a:effectLst/>
                <a:latin typeface="Aptos" panose="020B0004020202020204" pitchFamily="34" charset="0"/>
              </a:rPr>
              <a:t>Siyahamba</a:t>
            </a:r>
          </a:p>
          <a:p>
            <a:pPr algn="ctr"/>
            <a:r>
              <a:rPr lang="en-US" sz="7200" b="1" dirty="0">
                <a:solidFill>
                  <a:srgbClr val="000000"/>
                </a:solidFill>
                <a:latin typeface="Aptos" panose="020B0004020202020204" pitchFamily="34" charset="0"/>
              </a:rPr>
              <a:t>(We Are Marching In The Light of God)</a:t>
            </a:r>
            <a:endParaRPr lang="en-US" sz="7200" b="1" u="none" strike="noStrike" dirty="0">
              <a:solidFill>
                <a:srgbClr val="000000"/>
              </a:solidFill>
              <a:effectLst/>
              <a:latin typeface="Aptos" panose="020B0004020202020204" pitchFamily="34" charset="0"/>
            </a:endParaRPr>
          </a:p>
          <a:p>
            <a:pPr algn="ctr"/>
            <a:endParaRPr lang="en-US" sz="5200" i="1" dirty="0">
              <a:solidFill>
                <a:srgbClr val="000000"/>
              </a:solidFill>
              <a:latin typeface="Proxima Nova" panose="02000506030000020004" pitchFamily="2" charset="0"/>
            </a:endParaRPr>
          </a:p>
          <a:p>
            <a:pPr algn="ctr"/>
            <a:r>
              <a:rPr lang="en-US" sz="6600" u="none" strike="noStrike" dirty="0">
                <a:solidFill>
                  <a:srgbClr val="000000"/>
                </a:solidFill>
                <a:effectLst/>
                <a:latin typeface="Aptos" panose="020B0004020202020204" pitchFamily="34" charset="0"/>
              </a:rPr>
              <a:t>Zulu Folk Song</a:t>
            </a:r>
          </a:p>
          <a:p>
            <a:pPr algn="ctr"/>
            <a:endParaRPr lang="en-US" sz="6600" dirty="0">
              <a:latin typeface="Proxima Nova" panose="02000506030000020004" pitchFamily="2" charset="0"/>
            </a:endParaRPr>
          </a:p>
        </p:txBody>
      </p:sp>
    </p:spTree>
    <p:extLst>
      <p:ext uri="{BB962C8B-B14F-4D97-AF65-F5344CB8AC3E}">
        <p14:creationId xmlns:p14="http://schemas.microsoft.com/office/powerpoint/2010/main" val="21184140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B5320-3ECB-7E5A-83D4-081D13027E6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BDEF737-AA8C-64BC-AF58-D981D4A89353}"/>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4923BBC1-4F57-4EB5-B263-27D40DD357B1}"/>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E2886359-5D25-66A2-5D07-97B2B095947E}"/>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15D12270-641E-2833-A139-13569EA9FEBB}"/>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2B32B76A-131F-B9D1-314A-AE25D69F0D21}"/>
              </a:ext>
            </a:extLst>
          </p:cNvPr>
          <p:cNvSpPr txBox="1"/>
          <p:nvPr/>
        </p:nvSpPr>
        <p:spPr>
          <a:xfrm>
            <a:off x="762000" y="5794535"/>
            <a:ext cx="17318826" cy="4278094"/>
          </a:xfrm>
          <a:prstGeom prst="rect">
            <a:avLst/>
          </a:prstGeom>
          <a:noFill/>
        </p:spPr>
        <p:txBody>
          <a:bodyPr wrap="square">
            <a:spAutoFit/>
          </a:bodyPr>
          <a:lstStyle/>
          <a:p>
            <a:pPr marL="0" indent="0" algn="ctr">
              <a:buNone/>
            </a:pPr>
            <a:r>
              <a:rPr lang="en-US" sz="7200" b="1" dirty="0">
                <a:latin typeface="Aptos" panose="020B0004020202020204" pitchFamily="34" charset="0"/>
              </a:rPr>
              <a:t>Si-</a:t>
            </a:r>
            <a:r>
              <a:rPr lang="en-US" sz="7200" b="1" dirty="0" err="1">
                <a:latin typeface="Aptos" panose="020B0004020202020204" pitchFamily="34" charset="0"/>
              </a:rPr>
              <a:t>ya</a:t>
            </a:r>
            <a:r>
              <a:rPr lang="en-US" sz="7200" b="1" dirty="0">
                <a:latin typeface="Aptos" panose="020B0004020202020204" pitchFamily="34" charset="0"/>
              </a:rPr>
              <a:t>-</a:t>
            </a:r>
            <a:r>
              <a:rPr lang="en-US" sz="7200" b="1" dirty="0" err="1">
                <a:latin typeface="Aptos" panose="020B0004020202020204" pitchFamily="34" charset="0"/>
              </a:rPr>
              <a:t>hamb</a:t>
            </a:r>
            <a:r>
              <a:rPr lang="en-US" sz="7200" b="1" dirty="0">
                <a:latin typeface="Aptos" panose="020B0004020202020204" pitchFamily="34" charset="0"/>
              </a:rPr>
              <a:t>’ e-</a:t>
            </a:r>
            <a:r>
              <a:rPr lang="en-US" sz="7200" b="1" dirty="0" err="1">
                <a:latin typeface="Aptos" panose="020B0004020202020204" pitchFamily="34" charset="0"/>
              </a:rPr>
              <a:t>ku</a:t>
            </a:r>
            <a:r>
              <a:rPr lang="en-US" sz="7200" b="1" dirty="0">
                <a:latin typeface="Aptos" panose="020B0004020202020204" pitchFamily="34" charset="0"/>
              </a:rPr>
              <a:t>-kha-</a:t>
            </a:r>
            <a:r>
              <a:rPr lang="en-US" sz="7200" b="1" dirty="0" err="1">
                <a:latin typeface="Aptos" panose="020B0004020202020204" pitchFamily="34" charset="0"/>
              </a:rPr>
              <a:t>neyn’kwen</a:t>
            </a:r>
            <a:r>
              <a:rPr lang="en-US" sz="7200" b="1" dirty="0">
                <a:latin typeface="Aptos" panose="020B0004020202020204" pitchFamily="34" charset="0"/>
              </a:rPr>
              <a:t>-</a:t>
            </a:r>
            <a:r>
              <a:rPr lang="en-US" sz="7200" b="1" dirty="0" err="1">
                <a:latin typeface="Aptos" panose="020B0004020202020204" pitchFamily="34" charset="0"/>
              </a:rPr>
              <a:t>khos</a:t>
            </a:r>
            <a:r>
              <a:rPr lang="en-US" sz="7200" b="1" dirty="0">
                <a:latin typeface="Aptos" panose="020B0004020202020204" pitchFamily="34" charset="0"/>
              </a:rPr>
              <a:t>’</a:t>
            </a:r>
          </a:p>
          <a:p>
            <a:pPr algn="ctr"/>
            <a:r>
              <a:rPr lang="en-US" sz="7200" b="1" dirty="0">
                <a:latin typeface="Aptos" panose="020B0004020202020204" pitchFamily="34" charset="0"/>
              </a:rPr>
              <a:t>Si-</a:t>
            </a:r>
            <a:r>
              <a:rPr lang="en-US" sz="7200" b="1" dirty="0" err="1">
                <a:latin typeface="Aptos" panose="020B0004020202020204" pitchFamily="34" charset="0"/>
              </a:rPr>
              <a:t>ya</a:t>
            </a:r>
            <a:r>
              <a:rPr lang="en-US" sz="7200" b="1" dirty="0">
                <a:latin typeface="Aptos" panose="020B0004020202020204" pitchFamily="34" charset="0"/>
              </a:rPr>
              <a:t>-</a:t>
            </a:r>
            <a:r>
              <a:rPr lang="en-US" sz="7200" b="1" dirty="0" err="1">
                <a:latin typeface="Aptos" panose="020B0004020202020204" pitchFamily="34" charset="0"/>
              </a:rPr>
              <a:t>hamb</a:t>
            </a:r>
            <a:r>
              <a:rPr lang="en-US" sz="7200" b="1" dirty="0">
                <a:latin typeface="Aptos" panose="020B0004020202020204" pitchFamily="34" charset="0"/>
              </a:rPr>
              <a:t>’ e-</a:t>
            </a:r>
            <a:r>
              <a:rPr lang="en-US" sz="7200" b="1" dirty="0" err="1">
                <a:latin typeface="Aptos" panose="020B0004020202020204" pitchFamily="34" charset="0"/>
              </a:rPr>
              <a:t>ku</a:t>
            </a:r>
            <a:r>
              <a:rPr lang="en-US" sz="7200" b="1" dirty="0">
                <a:latin typeface="Aptos" panose="020B0004020202020204" pitchFamily="34" charset="0"/>
              </a:rPr>
              <a:t>-kha-</a:t>
            </a:r>
            <a:r>
              <a:rPr lang="en-US" sz="7200" b="1" dirty="0" err="1">
                <a:latin typeface="Aptos" panose="020B0004020202020204" pitchFamily="34" charset="0"/>
              </a:rPr>
              <a:t>neyn’kwen</a:t>
            </a:r>
            <a:r>
              <a:rPr lang="en-US" sz="7200" b="1" dirty="0">
                <a:latin typeface="Aptos" panose="020B0004020202020204" pitchFamily="34" charset="0"/>
              </a:rPr>
              <a:t>-</a:t>
            </a:r>
            <a:r>
              <a:rPr lang="en-US" sz="7200" b="1" dirty="0" err="1">
                <a:latin typeface="Aptos" panose="020B0004020202020204" pitchFamily="34" charset="0"/>
              </a:rPr>
              <a:t>khos</a:t>
            </a:r>
            <a:r>
              <a:rPr lang="en-US" sz="7200" b="1" dirty="0">
                <a:latin typeface="Aptos" panose="020B0004020202020204" pitchFamily="34" charset="0"/>
              </a:rPr>
              <a:t>’</a:t>
            </a:r>
          </a:p>
          <a:p>
            <a:pPr marL="0" indent="0" algn="ctr">
              <a:buNone/>
            </a:pPr>
            <a:endParaRPr lang="en-US" sz="7200" b="1" dirty="0">
              <a:latin typeface="Aptos" panose="020B0004020202020204" pitchFamily="34" charset="0"/>
            </a:endParaRPr>
          </a:p>
          <a:p>
            <a:br>
              <a:rPr lang="en-US" sz="2800" dirty="0"/>
            </a:br>
            <a:endParaRPr lang="en-US" sz="2800" dirty="0"/>
          </a:p>
        </p:txBody>
      </p:sp>
    </p:spTree>
    <p:extLst>
      <p:ext uri="{BB962C8B-B14F-4D97-AF65-F5344CB8AC3E}">
        <p14:creationId xmlns:p14="http://schemas.microsoft.com/office/powerpoint/2010/main" val="24534688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DB585-4E08-B5DD-ACE7-E0D76A46E01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BFE860-1707-20B5-49C6-CCB053E83470}"/>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D7C5045B-C3C2-FA22-6E22-8ADD713C80C0}"/>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0666B2DB-876E-5778-ED24-DF708A757959}"/>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45D0A35E-81E6-44CA-9380-F015793F2B9B}"/>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FF75FF05-2EA9-7B89-FA31-185013A1DA67}"/>
              </a:ext>
            </a:extLst>
          </p:cNvPr>
          <p:cNvSpPr txBox="1"/>
          <p:nvPr/>
        </p:nvSpPr>
        <p:spPr>
          <a:xfrm>
            <a:off x="484586" y="6530025"/>
            <a:ext cx="17318826" cy="4278094"/>
          </a:xfrm>
          <a:prstGeom prst="rect">
            <a:avLst/>
          </a:prstGeom>
          <a:noFill/>
        </p:spPr>
        <p:txBody>
          <a:bodyPr wrap="square">
            <a:spAutoFit/>
          </a:bodyPr>
          <a:lstStyle/>
          <a:p>
            <a:pPr marL="0" indent="0" algn="ctr">
              <a:buNone/>
            </a:pPr>
            <a:r>
              <a:rPr lang="en-US" sz="7200" b="1" dirty="0">
                <a:latin typeface="Aptos" panose="020B0004020202020204" pitchFamily="34" charset="0"/>
              </a:rPr>
              <a:t>Si-</a:t>
            </a:r>
            <a:r>
              <a:rPr lang="en-US" sz="7200" b="1" dirty="0" err="1">
                <a:latin typeface="Aptos" panose="020B0004020202020204" pitchFamily="34" charset="0"/>
              </a:rPr>
              <a:t>ya</a:t>
            </a:r>
            <a:r>
              <a:rPr lang="en-US" sz="7200" b="1" dirty="0">
                <a:latin typeface="Aptos" panose="020B0004020202020204" pitchFamily="34" charset="0"/>
              </a:rPr>
              <a:t>-hamba, Si-</a:t>
            </a:r>
            <a:r>
              <a:rPr lang="en-US" sz="7200" b="1" dirty="0" err="1">
                <a:latin typeface="Aptos" panose="020B0004020202020204" pitchFamily="34" charset="0"/>
              </a:rPr>
              <a:t>ya</a:t>
            </a:r>
            <a:r>
              <a:rPr lang="en-US" sz="7200" b="1" dirty="0">
                <a:latin typeface="Aptos" panose="020B0004020202020204" pitchFamily="34" charset="0"/>
              </a:rPr>
              <a:t>-hamba </a:t>
            </a:r>
            <a:r>
              <a:rPr lang="en-US" sz="7200" b="1" dirty="0" err="1">
                <a:latin typeface="Aptos" panose="020B0004020202020204" pitchFamily="34" charset="0"/>
              </a:rPr>
              <a:t>oo</a:t>
            </a:r>
            <a:r>
              <a:rPr lang="en-US" sz="7200" b="1" dirty="0">
                <a:latin typeface="Aptos" panose="020B0004020202020204" pitchFamily="34" charset="0"/>
              </a:rPr>
              <a:t> </a:t>
            </a:r>
          </a:p>
          <a:p>
            <a:pPr marL="0" indent="0" algn="ctr">
              <a:buNone/>
            </a:pPr>
            <a:r>
              <a:rPr lang="en-US" sz="7200" b="1" dirty="0">
                <a:latin typeface="Aptos" panose="020B0004020202020204" pitchFamily="34" charset="0"/>
              </a:rPr>
              <a:t>Si-</a:t>
            </a:r>
            <a:r>
              <a:rPr lang="en-US" sz="7200" b="1" dirty="0" err="1">
                <a:latin typeface="Aptos" panose="020B0004020202020204" pitchFamily="34" charset="0"/>
              </a:rPr>
              <a:t>ya</a:t>
            </a:r>
            <a:r>
              <a:rPr lang="en-US" sz="7200" b="1" dirty="0">
                <a:latin typeface="Aptos" panose="020B0004020202020204" pitchFamily="34" charset="0"/>
              </a:rPr>
              <a:t>-</a:t>
            </a:r>
            <a:r>
              <a:rPr lang="en-US" sz="7200" b="1" dirty="0" err="1">
                <a:latin typeface="Aptos" panose="020B0004020202020204" pitchFamily="34" charset="0"/>
              </a:rPr>
              <a:t>hamb</a:t>
            </a:r>
            <a:r>
              <a:rPr lang="en-US" sz="7200" b="1" dirty="0">
                <a:latin typeface="Aptos" panose="020B0004020202020204" pitchFamily="34" charset="0"/>
              </a:rPr>
              <a:t>’ e-</a:t>
            </a:r>
            <a:r>
              <a:rPr lang="en-US" sz="7200" b="1" dirty="0" err="1">
                <a:latin typeface="Aptos" panose="020B0004020202020204" pitchFamily="34" charset="0"/>
              </a:rPr>
              <a:t>ku</a:t>
            </a:r>
            <a:r>
              <a:rPr lang="en-US" sz="7200" b="1" dirty="0">
                <a:latin typeface="Aptos" panose="020B0004020202020204" pitchFamily="34" charset="0"/>
              </a:rPr>
              <a:t>-kha-</a:t>
            </a:r>
            <a:r>
              <a:rPr lang="en-US" sz="7200" b="1" dirty="0" err="1">
                <a:latin typeface="Aptos" panose="020B0004020202020204" pitchFamily="34" charset="0"/>
              </a:rPr>
              <a:t>neyn’kwen</a:t>
            </a:r>
            <a:r>
              <a:rPr lang="en-US" sz="7200" b="1" dirty="0">
                <a:latin typeface="Aptos" panose="020B0004020202020204" pitchFamily="34" charset="0"/>
              </a:rPr>
              <a:t>-</a:t>
            </a:r>
            <a:r>
              <a:rPr lang="en-US" sz="7200" b="1" dirty="0" err="1">
                <a:latin typeface="Aptos" panose="020B0004020202020204" pitchFamily="34" charset="0"/>
              </a:rPr>
              <a:t>khos</a:t>
            </a:r>
            <a:r>
              <a:rPr lang="en-US" sz="7200" b="1" dirty="0">
                <a:latin typeface="Aptos" panose="020B0004020202020204" pitchFamily="34" charset="0"/>
              </a:rPr>
              <a:t>’</a:t>
            </a:r>
          </a:p>
          <a:p>
            <a:pPr marL="0" indent="0" algn="ctr">
              <a:buNone/>
            </a:pPr>
            <a:endParaRPr lang="en-US" sz="7200" b="1" dirty="0">
              <a:latin typeface="Aptos" panose="020B0004020202020204" pitchFamily="34" charset="0"/>
            </a:endParaRPr>
          </a:p>
          <a:p>
            <a:br>
              <a:rPr lang="en-US" sz="2800" dirty="0"/>
            </a:br>
            <a:endParaRPr lang="en-US" sz="2800" dirty="0"/>
          </a:p>
        </p:txBody>
      </p:sp>
    </p:spTree>
    <p:extLst>
      <p:ext uri="{BB962C8B-B14F-4D97-AF65-F5344CB8AC3E}">
        <p14:creationId xmlns:p14="http://schemas.microsoft.com/office/powerpoint/2010/main" val="40656502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1C360-60AE-2BD0-A369-34DD902550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AF07C2A-F7F4-00ED-EC58-EFDD64CCA9EF}"/>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066ACA29-5661-EDAB-B4B5-87D4127E8BA3}"/>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9AB8513E-3561-2017-C481-5A90AEF55798}"/>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2ED3320-2B32-DFA0-A27B-B35BA41AC316}"/>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7D70AA55-CC02-343E-B102-E910D86B7230}"/>
              </a:ext>
            </a:extLst>
          </p:cNvPr>
          <p:cNvSpPr txBox="1"/>
          <p:nvPr/>
        </p:nvSpPr>
        <p:spPr>
          <a:xfrm>
            <a:off x="484586" y="6644165"/>
            <a:ext cx="17318826" cy="4093428"/>
          </a:xfrm>
          <a:prstGeom prst="rect">
            <a:avLst/>
          </a:prstGeom>
          <a:noFill/>
        </p:spPr>
        <p:txBody>
          <a:bodyPr wrap="square">
            <a:spAutoFit/>
          </a:bodyPr>
          <a:lstStyle/>
          <a:p>
            <a:pPr marL="0" indent="0" algn="ctr">
              <a:buNone/>
            </a:pPr>
            <a:r>
              <a:rPr lang="en-US" sz="7200" b="1" dirty="0">
                <a:latin typeface="Aptos" panose="020B0004020202020204" pitchFamily="34" charset="0"/>
              </a:rPr>
              <a:t>We are dancing in the light of God</a:t>
            </a:r>
          </a:p>
          <a:p>
            <a:pPr marL="0" indent="0" algn="ctr">
              <a:buNone/>
            </a:pPr>
            <a:r>
              <a:rPr lang="en-US" sz="7200" b="1" dirty="0">
                <a:latin typeface="Aptos" panose="020B0004020202020204" pitchFamily="34" charset="0"/>
              </a:rPr>
              <a:t>We are dancing in the light of God</a:t>
            </a:r>
          </a:p>
          <a:p>
            <a:pPr marL="0" indent="0" algn="ctr">
              <a:buNone/>
            </a:pPr>
            <a:endParaRPr lang="en-US" sz="6000" b="1" dirty="0">
              <a:latin typeface="Avenir Black" panose="02000503020000020003" pitchFamily="2" charset="0"/>
            </a:endParaRPr>
          </a:p>
          <a:p>
            <a:br>
              <a:rPr lang="en-US" sz="2800" dirty="0"/>
            </a:br>
            <a:endParaRPr lang="en-US" sz="2800" dirty="0"/>
          </a:p>
        </p:txBody>
      </p:sp>
    </p:spTree>
    <p:extLst>
      <p:ext uri="{BB962C8B-B14F-4D97-AF65-F5344CB8AC3E}">
        <p14:creationId xmlns:p14="http://schemas.microsoft.com/office/powerpoint/2010/main" val="11443611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93C33-A2B1-D128-FA38-F5CDFDF9061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54D3A39-7523-3768-F431-A697C427EAE7}"/>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5337C024-0B79-711D-31BC-DB6E7003A05E}"/>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A7243B31-AF63-EB23-C12A-D8D4379C710D}"/>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A0255213-D0C1-DAAC-ECC9-62E22D2BB28F}"/>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B8BC2987-390F-B47B-B9D9-7B9899EE4153}"/>
              </a:ext>
            </a:extLst>
          </p:cNvPr>
          <p:cNvSpPr txBox="1"/>
          <p:nvPr/>
        </p:nvSpPr>
        <p:spPr>
          <a:xfrm>
            <a:off x="0" y="6272443"/>
            <a:ext cx="18288000" cy="2308324"/>
          </a:xfrm>
          <a:prstGeom prst="rect">
            <a:avLst/>
          </a:prstGeom>
          <a:noFill/>
        </p:spPr>
        <p:txBody>
          <a:bodyPr wrap="square">
            <a:spAutoFit/>
          </a:bodyPr>
          <a:lstStyle/>
          <a:p>
            <a:pPr marL="0" indent="0" algn="ctr">
              <a:buNone/>
            </a:pPr>
            <a:r>
              <a:rPr lang="en-US" sz="7200" b="1" dirty="0">
                <a:latin typeface="Aptos" panose="020B0004020202020204" pitchFamily="34" charset="0"/>
              </a:rPr>
              <a:t>We are dancing, dancing, we are dancing </a:t>
            </a:r>
            <a:r>
              <a:rPr lang="en-US" sz="7200" b="1" dirty="0" err="1">
                <a:latin typeface="Aptos" panose="020B0004020202020204" pitchFamily="34" charset="0"/>
              </a:rPr>
              <a:t>oo</a:t>
            </a:r>
            <a:endParaRPr lang="en-US" sz="7200" b="1" dirty="0">
              <a:latin typeface="Aptos" panose="020B0004020202020204" pitchFamily="34" charset="0"/>
            </a:endParaRPr>
          </a:p>
          <a:p>
            <a:pPr marL="0" indent="0" algn="ctr">
              <a:buNone/>
            </a:pPr>
            <a:r>
              <a:rPr lang="en-US" sz="7200" b="1" dirty="0">
                <a:latin typeface="Aptos" panose="020B0004020202020204" pitchFamily="34" charset="0"/>
              </a:rPr>
              <a:t>We are dancing in the light of God</a:t>
            </a:r>
          </a:p>
        </p:txBody>
      </p:sp>
    </p:spTree>
    <p:extLst>
      <p:ext uri="{BB962C8B-B14F-4D97-AF65-F5344CB8AC3E}">
        <p14:creationId xmlns:p14="http://schemas.microsoft.com/office/powerpoint/2010/main" val="20511935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7DD46-B2DF-B537-B739-7E048BAE9E0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DE61842-82EF-7CC6-A5C0-DC4244B555AB}"/>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6535B68C-5E05-21B7-0514-035B93E7865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81644631-23A3-3FD9-BC28-5BFC4D20F7D1}"/>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4C75865F-ABD5-E68F-9CD3-01EB76780A76}"/>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ABCAE4B1-43B2-BD9E-F293-9B8622868E24}"/>
              </a:ext>
            </a:extLst>
          </p:cNvPr>
          <p:cNvSpPr txBox="1"/>
          <p:nvPr/>
        </p:nvSpPr>
        <p:spPr>
          <a:xfrm>
            <a:off x="484586" y="6438900"/>
            <a:ext cx="17318826" cy="4093428"/>
          </a:xfrm>
          <a:prstGeom prst="rect">
            <a:avLst/>
          </a:prstGeom>
          <a:noFill/>
        </p:spPr>
        <p:txBody>
          <a:bodyPr wrap="square">
            <a:spAutoFit/>
          </a:bodyPr>
          <a:lstStyle/>
          <a:p>
            <a:pPr marL="0" indent="0" algn="ctr">
              <a:buNone/>
            </a:pPr>
            <a:r>
              <a:rPr lang="en-US" sz="7200" b="1" dirty="0">
                <a:latin typeface="Aptos" panose="020B0004020202020204" pitchFamily="34" charset="0"/>
              </a:rPr>
              <a:t>We are praying in the light of God</a:t>
            </a:r>
          </a:p>
          <a:p>
            <a:pPr marL="0" indent="0" algn="ctr">
              <a:buNone/>
            </a:pPr>
            <a:r>
              <a:rPr lang="en-US" sz="7200" b="1" dirty="0">
                <a:latin typeface="Aptos" panose="020B0004020202020204" pitchFamily="34" charset="0"/>
              </a:rPr>
              <a:t>We are praying in the light of God</a:t>
            </a:r>
          </a:p>
          <a:p>
            <a:pPr marL="0" indent="0" algn="ctr">
              <a:buNone/>
            </a:pPr>
            <a:endParaRPr lang="en-US" sz="6000" b="1" dirty="0">
              <a:latin typeface="Avenir Black" panose="02000503020000020003" pitchFamily="2" charset="0"/>
            </a:endParaRPr>
          </a:p>
          <a:p>
            <a:br>
              <a:rPr lang="en-US" sz="2800" dirty="0"/>
            </a:br>
            <a:endParaRPr lang="en-US" sz="2800" dirty="0"/>
          </a:p>
        </p:txBody>
      </p:sp>
    </p:spTree>
    <p:extLst>
      <p:ext uri="{BB962C8B-B14F-4D97-AF65-F5344CB8AC3E}">
        <p14:creationId xmlns:p14="http://schemas.microsoft.com/office/powerpoint/2010/main" val="20008526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464FA-43B2-949C-E090-FD387E447EA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6D3D8DE-3E41-A04E-4D08-D1F637483F03}"/>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A83A0801-45C2-9BE9-2A23-1BDB581F4C06}"/>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D7EC04F1-8B75-D2FC-4564-E8A1250C0680}"/>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6CC21831-DA97-0AB6-3F37-09D5662255BF}"/>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9D5D3B7B-DC94-20B9-19B1-EBE0EAA51FEF}"/>
              </a:ext>
            </a:extLst>
          </p:cNvPr>
          <p:cNvSpPr txBox="1"/>
          <p:nvPr/>
        </p:nvSpPr>
        <p:spPr>
          <a:xfrm>
            <a:off x="321473" y="6210300"/>
            <a:ext cx="17645052" cy="2308324"/>
          </a:xfrm>
          <a:prstGeom prst="rect">
            <a:avLst/>
          </a:prstGeom>
          <a:noFill/>
        </p:spPr>
        <p:txBody>
          <a:bodyPr wrap="square">
            <a:spAutoFit/>
          </a:bodyPr>
          <a:lstStyle/>
          <a:p>
            <a:pPr marL="0" indent="0" algn="ctr">
              <a:buNone/>
            </a:pPr>
            <a:r>
              <a:rPr lang="en-US" sz="7200" b="1" dirty="0">
                <a:latin typeface="Aptos" panose="020B0004020202020204" pitchFamily="34" charset="0"/>
              </a:rPr>
              <a:t>We are praying, praying, we are praying </a:t>
            </a:r>
            <a:r>
              <a:rPr lang="en-US" sz="7200" b="1" dirty="0" err="1">
                <a:latin typeface="Aptos" panose="020B0004020202020204" pitchFamily="34" charset="0"/>
              </a:rPr>
              <a:t>oo</a:t>
            </a:r>
            <a:endParaRPr lang="en-US" sz="7200" b="1" dirty="0">
              <a:latin typeface="Aptos" panose="020B0004020202020204" pitchFamily="34" charset="0"/>
            </a:endParaRPr>
          </a:p>
          <a:p>
            <a:pPr marL="0" indent="0" algn="ctr">
              <a:buNone/>
            </a:pPr>
            <a:r>
              <a:rPr lang="en-US" sz="7200" b="1" dirty="0">
                <a:latin typeface="Aptos" panose="020B0004020202020204" pitchFamily="34" charset="0"/>
              </a:rPr>
              <a:t>We are praying in the light of God</a:t>
            </a:r>
          </a:p>
        </p:txBody>
      </p:sp>
    </p:spTree>
    <p:extLst>
      <p:ext uri="{BB962C8B-B14F-4D97-AF65-F5344CB8AC3E}">
        <p14:creationId xmlns:p14="http://schemas.microsoft.com/office/powerpoint/2010/main" val="13067216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13CA8-ED28-8F84-D55C-D978177D1E6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9C68D55-A2C9-6ADE-60EB-B28B7DE3F357}"/>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2054D2E6-3492-D223-499F-4B6456022A70}"/>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9B63367F-43FA-06A2-44B5-114EC997A81E}"/>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B4C9740-94D1-55BC-A051-2692BF94AD8C}"/>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C12AD289-02F2-91D9-4E77-6588D7805A62}"/>
              </a:ext>
            </a:extLst>
          </p:cNvPr>
          <p:cNvSpPr txBox="1"/>
          <p:nvPr/>
        </p:nvSpPr>
        <p:spPr>
          <a:xfrm>
            <a:off x="484586" y="6591300"/>
            <a:ext cx="17318826" cy="4093428"/>
          </a:xfrm>
          <a:prstGeom prst="rect">
            <a:avLst/>
          </a:prstGeom>
          <a:noFill/>
        </p:spPr>
        <p:txBody>
          <a:bodyPr wrap="square">
            <a:spAutoFit/>
          </a:bodyPr>
          <a:lstStyle/>
          <a:p>
            <a:pPr marL="0" indent="0" algn="ctr">
              <a:buNone/>
            </a:pPr>
            <a:r>
              <a:rPr lang="en-US" sz="7200" b="1" dirty="0">
                <a:latin typeface="Aptos" panose="020B0004020202020204" pitchFamily="34" charset="0"/>
              </a:rPr>
              <a:t>We are singing in the light of God</a:t>
            </a:r>
          </a:p>
          <a:p>
            <a:pPr marL="0" indent="0" algn="ctr">
              <a:buNone/>
            </a:pPr>
            <a:r>
              <a:rPr lang="en-US" sz="7200" b="1" dirty="0">
                <a:latin typeface="Aptos" panose="020B0004020202020204" pitchFamily="34" charset="0"/>
              </a:rPr>
              <a:t>We are singing in the light of God</a:t>
            </a:r>
          </a:p>
          <a:p>
            <a:pPr marL="0" indent="0" algn="ctr">
              <a:buNone/>
            </a:pPr>
            <a:endParaRPr lang="en-US" sz="6000" b="1" dirty="0">
              <a:latin typeface="Avenir Black" panose="02000503020000020003" pitchFamily="2" charset="0"/>
            </a:endParaRPr>
          </a:p>
          <a:p>
            <a:br>
              <a:rPr lang="en-US" sz="2800" dirty="0"/>
            </a:br>
            <a:endParaRPr lang="en-US" sz="2800" dirty="0"/>
          </a:p>
        </p:txBody>
      </p:sp>
    </p:spTree>
    <p:extLst>
      <p:ext uri="{BB962C8B-B14F-4D97-AF65-F5344CB8AC3E}">
        <p14:creationId xmlns:p14="http://schemas.microsoft.com/office/powerpoint/2010/main" val="116554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83A0C617-8099-483D-A82E-731AE64F220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D495F0A-B887-2076-518F-64E6947C3CFF}"/>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F2DE7E9D-1CAE-5481-DF6A-1E81CA4FAEC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29B34019-0825-2D22-0BFE-55EB1485D928}"/>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BF5C1E2E-9FCD-5D66-E94C-9FF1070BA3C7}"/>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87A8970D-EC15-E63A-651E-50D04F1040B2}"/>
              </a:ext>
            </a:extLst>
          </p:cNvPr>
          <p:cNvSpPr txBox="1"/>
          <p:nvPr/>
        </p:nvSpPr>
        <p:spPr>
          <a:xfrm>
            <a:off x="685800" y="5111885"/>
            <a:ext cx="17297400" cy="4955203"/>
          </a:xfrm>
          <a:prstGeom prst="rect">
            <a:avLst/>
          </a:prstGeom>
          <a:noFill/>
        </p:spPr>
        <p:txBody>
          <a:bodyPr wrap="square">
            <a:spAutoFit/>
          </a:bodyPr>
          <a:lstStyle/>
          <a:p>
            <a:pPr rtl="0"/>
            <a:endParaRPr lang="en-US" sz="6000" b="0" dirty="0">
              <a:effectLst/>
              <a:latin typeface="Proxima Nova" panose="02000506030000020004" pitchFamily="2" charset="0"/>
            </a:endParaRPr>
          </a:p>
          <a:p>
            <a:pPr rtl="0"/>
            <a:r>
              <a:rPr lang="en-US" sz="8000" b="1" u="none" strike="noStrike" dirty="0">
                <a:solidFill>
                  <a:srgbClr val="000000"/>
                </a:solidFill>
                <a:effectLst/>
                <a:latin typeface="Aptos" panose="020B0004020202020204" pitchFamily="34" charset="0"/>
              </a:rPr>
              <a:t>Harmony of earth and heaven, song of God that cannot cease!</a:t>
            </a:r>
            <a:endParaRPr lang="en-US" sz="8000" b="0" dirty="0">
              <a:effectLst/>
              <a:latin typeface="Aptos" panose="020B0004020202020204" pitchFamily="34" charset="0"/>
            </a:endParaRPr>
          </a:p>
          <a:p>
            <a:br>
              <a:rPr lang="en-US" sz="4800" dirty="0">
                <a:latin typeface="Proxima Nova" panose="02000506030000020004" pitchFamily="2" charset="0"/>
              </a:rPr>
            </a:br>
            <a:endParaRPr lang="en-US" sz="4800" dirty="0">
              <a:latin typeface="Proxima Nova" panose="02000506030000020004" pitchFamily="2" charset="0"/>
            </a:endParaRPr>
          </a:p>
        </p:txBody>
      </p:sp>
    </p:spTree>
    <p:extLst>
      <p:ext uri="{BB962C8B-B14F-4D97-AF65-F5344CB8AC3E}">
        <p14:creationId xmlns:p14="http://schemas.microsoft.com/office/powerpoint/2010/main" val="45737545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E14A2-AFD7-382F-0F51-1B1D52D14D2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33978A9-80BE-AF8F-F580-7ED6099BA1DB}"/>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0491BBD1-74A8-4224-F18D-A1A474C1CA14}"/>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8298CCD3-DF95-B780-B843-7BC8668B1417}"/>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53E635EF-1FCD-4250-087F-D919EA0DB1EE}"/>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75BA39EF-8CF9-91A6-6BF9-A81192935B6F}"/>
              </a:ext>
            </a:extLst>
          </p:cNvPr>
          <p:cNvSpPr txBox="1"/>
          <p:nvPr/>
        </p:nvSpPr>
        <p:spPr>
          <a:xfrm>
            <a:off x="685800" y="6635116"/>
            <a:ext cx="17318826" cy="2123658"/>
          </a:xfrm>
          <a:prstGeom prst="rect">
            <a:avLst/>
          </a:prstGeom>
          <a:noFill/>
        </p:spPr>
        <p:txBody>
          <a:bodyPr wrap="square">
            <a:spAutoFit/>
          </a:bodyPr>
          <a:lstStyle/>
          <a:p>
            <a:pPr marL="0" indent="0" algn="ctr">
              <a:buNone/>
            </a:pPr>
            <a:r>
              <a:rPr lang="en-US" sz="6600" b="1" dirty="0">
                <a:latin typeface="Aptos" panose="020B0004020202020204" pitchFamily="34" charset="0"/>
              </a:rPr>
              <a:t>We are singing, singing, we are singing </a:t>
            </a:r>
            <a:r>
              <a:rPr lang="en-US" sz="6600" b="1" dirty="0" err="1">
                <a:latin typeface="Aptos" panose="020B0004020202020204" pitchFamily="34" charset="0"/>
              </a:rPr>
              <a:t>oo</a:t>
            </a:r>
            <a:endParaRPr lang="en-US" sz="6600" b="1" dirty="0">
              <a:latin typeface="Aptos" panose="020B0004020202020204" pitchFamily="34" charset="0"/>
            </a:endParaRPr>
          </a:p>
          <a:p>
            <a:pPr marL="0" indent="0" algn="ctr">
              <a:buNone/>
            </a:pPr>
            <a:r>
              <a:rPr lang="en-US" sz="6600" b="1" dirty="0">
                <a:latin typeface="Aptos" panose="020B0004020202020204" pitchFamily="34" charset="0"/>
              </a:rPr>
              <a:t>We are singing in the light of God</a:t>
            </a:r>
          </a:p>
        </p:txBody>
      </p:sp>
    </p:spTree>
    <p:extLst>
      <p:ext uri="{BB962C8B-B14F-4D97-AF65-F5344CB8AC3E}">
        <p14:creationId xmlns:p14="http://schemas.microsoft.com/office/powerpoint/2010/main" val="38090434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DC2B8-B66E-12B6-2782-AEC9E0B2E07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B19F395-FECA-1481-2CC5-8A7ED41FF68B}"/>
              </a:ext>
            </a:extLst>
          </p:cNvPr>
          <p:cNvSpPr/>
          <p:nvPr/>
        </p:nvSpPr>
        <p:spPr>
          <a:xfrm rot="-2234032">
            <a:off x="-2395538" y="-4817633"/>
            <a:ext cx="23079076" cy="21947571"/>
          </a:xfrm>
          <a:custGeom>
            <a:avLst/>
            <a:gdLst/>
            <a:ahLst/>
            <a:cxnLst/>
            <a:rect l="l" t="t" r="r" b="b"/>
            <a:pathLst>
              <a:path w="23079076" h="21947571">
                <a:moveTo>
                  <a:pt x="7930180" y="0"/>
                </a:moveTo>
                <a:lnTo>
                  <a:pt x="23079076" y="11512763"/>
                </a:lnTo>
                <a:lnTo>
                  <a:pt x="15148896" y="21947571"/>
                </a:lnTo>
                <a:lnTo>
                  <a:pt x="0" y="10434808"/>
                </a:lnTo>
                <a:lnTo>
                  <a:pt x="7930180" y="0"/>
                </a:lnTo>
                <a:close/>
              </a:path>
            </a:pathLst>
          </a:custGeom>
          <a:blipFill>
            <a:blip r:embed="rId3">
              <a:alphaModFix amt="40000"/>
            </a:blip>
            <a:stretch>
              <a:fillRect l="-18487" t="-22237" r="-37545"/>
            </a:stretch>
          </a:blipFill>
        </p:spPr>
        <p:txBody>
          <a:bodyPr/>
          <a:lstStyle/>
          <a:p>
            <a:endParaRPr lang="en-US" dirty="0"/>
          </a:p>
        </p:txBody>
      </p:sp>
    </p:spTree>
    <p:extLst>
      <p:ext uri="{BB962C8B-B14F-4D97-AF65-F5344CB8AC3E}">
        <p14:creationId xmlns:p14="http://schemas.microsoft.com/office/powerpoint/2010/main" val="10363727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925BA-AF9C-5955-8762-1603FCB177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35F14E8-C9AE-13D0-7E92-D37F327059B8}"/>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81E67379-D09C-9307-A4BE-B4A6BAA8C03A}"/>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D55262EF-E24E-05FB-E406-AC5E7B1EEBE2}"/>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63DE63EB-A05F-D772-2938-EC9F0BA93AF8}"/>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9F9C5A0F-C3CE-7DCA-772B-4E61BD8B2DE7}"/>
              </a:ext>
            </a:extLst>
          </p:cNvPr>
          <p:cNvSpPr txBox="1"/>
          <p:nvPr/>
        </p:nvSpPr>
        <p:spPr>
          <a:xfrm>
            <a:off x="609600" y="5782886"/>
            <a:ext cx="17318826" cy="4093428"/>
          </a:xfrm>
          <a:prstGeom prst="rect">
            <a:avLst/>
          </a:prstGeom>
          <a:noFill/>
        </p:spPr>
        <p:txBody>
          <a:bodyPr wrap="square">
            <a:spAutoFit/>
          </a:bodyPr>
          <a:lstStyle/>
          <a:p>
            <a:pPr marL="0" indent="0" algn="ctr">
              <a:buNone/>
            </a:pPr>
            <a:r>
              <a:rPr lang="en-US" sz="7200" b="1" dirty="0">
                <a:latin typeface="Aptos" panose="020B0004020202020204" pitchFamily="34" charset="0"/>
              </a:rPr>
              <a:t>Si-</a:t>
            </a:r>
            <a:r>
              <a:rPr lang="en-US" sz="7200" b="1" dirty="0" err="1">
                <a:latin typeface="Aptos" panose="020B0004020202020204" pitchFamily="34" charset="0"/>
              </a:rPr>
              <a:t>ya</a:t>
            </a:r>
            <a:r>
              <a:rPr lang="en-US" sz="7200" b="1" dirty="0">
                <a:latin typeface="Aptos" panose="020B0004020202020204" pitchFamily="34" charset="0"/>
              </a:rPr>
              <a:t>-</a:t>
            </a:r>
            <a:r>
              <a:rPr lang="en-US" sz="7200" b="1" dirty="0" err="1">
                <a:latin typeface="Aptos" panose="020B0004020202020204" pitchFamily="34" charset="0"/>
              </a:rPr>
              <a:t>hamb</a:t>
            </a:r>
            <a:r>
              <a:rPr lang="en-US" sz="7200" b="1" dirty="0">
                <a:latin typeface="Aptos" panose="020B0004020202020204" pitchFamily="34" charset="0"/>
              </a:rPr>
              <a:t>’ e-</a:t>
            </a:r>
            <a:r>
              <a:rPr lang="en-US" sz="7200" b="1" dirty="0" err="1">
                <a:latin typeface="Aptos" panose="020B0004020202020204" pitchFamily="34" charset="0"/>
              </a:rPr>
              <a:t>ku</a:t>
            </a:r>
            <a:r>
              <a:rPr lang="en-US" sz="7200" b="1" dirty="0">
                <a:latin typeface="Aptos" panose="020B0004020202020204" pitchFamily="34" charset="0"/>
              </a:rPr>
              <a:t>-kha-</a:t>
            </a:r>
            <a:r>
              <a:rPr lang="en-US" sz="7200" b="1" dirty="0" err="1">
                <a:latin typeface="Aptos" panose="020B0004020202020204" pitchFamily="34" charset="0"/>
              </a:rPr>
              <a:t>neyn’kwen</a:t>
            </a:r>
            <a:r>
              <a:rPr lang="en-US" sz="7200" b="1" dirty="0">
                <a:latin typeface="Aptos" panose="020B0004020202020204" pitchFamily="34" charset="0"/>
              </a:rPr>
              <a:t>-</a:t>
            </a:r>
            <a:r>
              <a:rPr lang="en-US" sz="7200" b="1" dirty="0" err="1">
                <a:latin typeface="Aptos" panose="020B0004020202020204" pitchFamily="34" charset="0"/>
              </a:rPr>
              <a:t>khos</a:t>
            </a:r>
            <a:r>
              <a:rPr lang="en-US" sz="7200" b="1" dirty="0">
                <a:latin typeface="Aptos" panose="020B0004020202020204" pitchFamily="34" charset="0"/>
              </a:rPr>
              <a:t>’</a:t>
            </a:r>
          </a:p>
          <a:p>
            <a:pPr algn="ctr"/>
            <a:r>
              <a:rPr lang="en-US" sz="7200" b="1" dirty="0">
                <a:latin typeface="Aptos" panose="020B0004020202020204" pitchFamily="34" charset="0"/>
              </a:rPr>
              <a:t>Si-</a:t>
            </a:r>
            <a:r>
              <a:rPr lang="en-US" sz="7200" b="1" dirty="0" err="1">
                <a:latin typeface="Aptos" panose="020B0004020202020204" pitchFamily="34" charset="0"/>
              </a:rPr>
              <a:t>ya</a:t>
            </a:r>
            <a:r>
              <a:rPr lang="en-US" sz="7200" b="1" dirty="0">
                <a:latin typeface="Aptos" panose="020B0004020202020204" pitchFamily="34" charset="0"/>
              </a:rPr>
              <a:t>-</a:t>
            </a:r>
            <a:r>
              <a:rPr lang="en-US" sz="7200" b="1" dirty="0" err="1">
                <a:latin typeface="Aptos" panose="020B0004020202020204" pitchFamily="34" charset="0"/>
              </a:rPr>
              <a:t>hamb</a:t>
            </a:r>
            <a:r>
              <a:rPr lang="en-US" sz="7200" b="1" dirty="0">
                <a:latin typeface="Aptos" panose="020B0004020202020204" pitchFamily="34" charset="0"/>
              </a:rPr>
              <a:t>’ e-</a:t>
            </a:r>
            <a:r>
              <a:rPr lang="en-US" sz="7200" b="1" dirty="0" err="1">
                <a:latin typeface="Aptos" panose="020B0004020202020204" pitchFamily="34" charset="0"/>
              </a:rPr>
              <a:t>ku</a:t>
            </a:r>
            <a:r>
              <a:rPr lang="en-US" sz="7200" b="1" dirty="0">
                <a:latin typeface="Aptos" panose="020B0004020202020204" pitchFamily="34" charset="0"/>
              </a:rPr>
              <a:t>-kha-</a:t>
            </a:r>
            <a:r>
              <a:rPr lang="en-US" sz="7200" b="1" dirty="0" err="1">
                <a:latin typeface="Aptos" panose="020B0004020202020204" pitchFamily="34" charset="0"/>
              </a:rPr>
              <a:t>neyn’kwen</a:t>
            </a:r>
            <a:r>
              <a:rPr lang="en-US" sz="7200" b="1" dirty="0">
                <a:latin typeface="Aptos" panose="020B0004020202020204" pitchFamily="34" charset="0"/>
              </a:rPr>
              <a:t>-</a:t>
            </a:r>
            <a:r>
              <a:rPr lang="en-US" sz="7200" b="1" dirty="0" err="1">
                <a:latin typeface="Aptos" panose="020B0004020202020204" pitchFamily="34" charset="0"/>
              </a:rPr>
              <a:t>khos</a:t>
            </a:r>
            <a:r>
              <a:rPr lang="en-US" sz="7200" b="1" dirty="0">
                <a:latin typeface="Aptos" panose="020B0004020202020204" pitchFamily="34" charset="0"/>
              </a:rPr>
              <a:t>’</a:t>
            </a:r>
          </a:p>
          <a:p>
            <a:pPr marL="0" indent="0" algn="ctr">
              <a:buNone/>
            </a:pPr>
            <a:endParaRPr lang="en-US" sz="6000" b="1" dirty="0">
              <a:latin typeface="Avenir Black" panose="02000503020000020003" pitchFamily="2" charset="0"/>
            </a:endParaRPr>
          </a:p>
          <a:p>
            <a:br>
              <a:rPr lang="en-US" sz="2800" dirty="0"/>
            </a:br>
            <a:endParaRPr lang="en-US" sz="2800" dirty="0"/>
          </a:p>
        </p:txBody>
      </p:sp>
    </p:spTree>
    <p:extLst>
      <p:ext uri="{BB962C8B-B14F-4D97-AF65-F5344CB8AC3E}">
        <p14:creationId xmlns:p14="http://schemas.microsoft.com/office/powerpoint/2010/main" val="1604037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EE2DE-252D-1C67-AC12-CB90589B974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AB4D5D-AD4B-E69C-BB4D-E33A6061B2B0}"/>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E18514E5-187A-3F93-717F-E52FAD9C8295}"/>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6B9E8005-DB63-339A-1A69-56570A2F3006}"/>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7E5FFC94-22E3-567D-9EAB-8509031976F7}"/>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56801C8D-0942-1D31-010C-54142B719933}"/>
              </a:ext>
            </a:extLst>
          </p:cNvPr>
          <p:cNvSpPr txBox="1"/>
          <p:nvPr/>
        </p:nvSpPr>
        <p:spPr>
          <a:xfrm>
            <a:off x="609600" y="6210300"/>
            <a:ext cx="17318826" cy="4278094"/>
          </a:xfrm>
          <a:prstGeom prst="rect">
            <a:avLst/>
          </a:prstGeom>
          <a:noFill/>
        </p:spPr>
        <p:txBody>
          <a:bodyPr wrap="square">
            <a:spAutoFit/>
          </a:bodyPr>
          <a:lstStyle/>
          <a:p>
            <a:pPr marL="0" indent="0" algn="ctr">
              <a:buNone/>
            </a:pPr>
            <a:r>
              <a:rPr lang="en-US" sz="7200" b="1" dirty="0">
                <a:latin typeface="Aptos" panose="020B0004020202020204" pitchFamily="34" charset="0"/>
              </a:rPr>
              <a:t>Si-</a:t>
            </a:r>
            <a:r>
              <a:rPr lang="en-US" sz="7200" b="1" dirty="0" err="1">
                <a:latin typeface="Aptos" panose="020B0004020202020204" pitchFamily="34" charset="0"/>
              </a:rPr>
              <a:t>ya</a:t>
            </a:r>
            <a:r>
              <a:rPr lang="en-US" sz="7200" b="1" dirty="0">
                <a:latin typeface="Aptos" panose="020B0004020202020204" pitchFamily="34" charset="0"/>
              </a:rPr>
              <a:t>-hamba, Si-</a:t>
            </a:r>
            <a:r>
              <a:rPr lang="en-US" sz="7200" b="1" dirty="0" err="1">
                <a:latin typeface="Aptos" panose="020B0004020202020204" pitchFamily="34" charset="0"/>
              </a:rPr>
              <a:t>ya</a:t>
            </a:r>
            <a:r>
              <a:rPr lang="en-US" sz="7200" b="1" dirty="0">
                <a:latin typeface="Aptos" panose="020B0004020202020204" pitchFamily="34" charset="0"/>
              </a:rPr>
              <a:t>-hamba </a:t>
            </a:r>
            <a:r>
              <a:rPr lang="en-US" sz="7200" b="1" dirty="0" err="1">
                <a:latin typeface="Aptos" panose="020B0004020202020204" pitchFamily="34" charset="0"/>
              </a:rPr>
              <a:t>oo</a:t>
            </a:r>
            <a:r>
              <a:rPr lang="en-US" sz="7200" b="1" dirty="0">
                <a:latin typeface="Aptos" panose="020B0004020202020204" pitchFamily="34" charset="0"/>
              </a:rPr>
              <a:t> </a:t>
            </a:r>
          </a:p>
          <a:p>
            <a:pPr marL="0" indent="0" algn="ctr">
              <a:buNone/>
            </a:pPr>
            <a:r>
              <a:rPr lang="en-US" sz="7200" b="1" dirty="0">
                <a:latin typeface="Aptos" panose="020B0004020202020204" pitchFamily="34" charset="0"/>
              </a:rPr>
              <a:t>Si-</a:t>
            </a:r>
            <a:r>
              <a:rPr lang="en-US" sz="7200" b="1" dirty="0" err="1">
                <a:latin typeface="Aptos" panose="020B0004020202020204" pitchFamily="34" charset="0"/>
              </a:rPr>
              <a:t>ya</a:t>
            </a:r>
            <a:r>
              <a:rPr lang="en-US" sz="7200" b="1" dirty="0">
                <a:latin typeface="Aptos" panose="020B0004020202020204" pitchFamily="34" charset="0"/>
              </a:rPr>
              <a:t>-</a:t>
            </a:r>
            <a:r>
              <a:rPr lang="en-US" sz="7200" b="1" dirty="0" err="1">
                <a:latin typeface="Aptos" panose="020B0004020202020204" pitchFamily="34" charset="0"/>
              </a:rPr>
              <a:t>hamb</a:t>
            </a:r>
            <a:r>
              <a:rPr lang="en-US" sz="7200" b="1" dirty="0">
                <a:latin typeface="Aptos" panose="020B0004020202020204" pitchFamily="34" charset="0"/>
              </a:rPr>
              <a:t>’ e-</a:t>
            </a:r>
            <a:r>
              <a:rPr lang="en-US" sz="7200" b="1" dirty="0" err="1">
                <a:latin typeface="Aptos" panose="020B0004020202020204" pitchFamily="34" charset="0"/>
              </a:rPr>
              <a:t>ku</a:t>
            </a:r>
            <a:r>
              <a:rPr lang="en-US" sz="7200" b="1" dirty="0">
                <a:latin typeface="Aptos" panose="020B0004020202020204" pitchFamily="34" charset="0"/>
              </a:rPr>
              <a:t>-kha-</a:t>
            </a:r>
            <a:r>
              <a:rPr lang="en-US" sz="7200" b="1" dirty="0" err="1">
                <a:latin typeface="Aptos" panose="020B0004020202020204" pitchFamily="34" charset="0"/>
              </a:rPr>
              <a:t>neyn’kwen</a:t>
            </a:r>
            <a:r>
              <a:rPr lang="en-US" sz="7200" b="1" dirty="0">
                <a:latin typeface="Aptos" panose="020B0004020202020204" pitchFamily="34" charset="0"/>
              </a:rPr>
              <a:t>-</a:t>
            </a:r>
            <a:r>
              <a:rPr lang="en-US" sz="7200" b="1" dirty="0" err="1">
                <a:latin typeface="Aptos" panose="020B0004020202020204" pitchFamily="34" charset="0"/>
              </a:rPr>
              <a:t>khos</a:t>
            </a:r>
            <a:r>
              <a:rPr lang="en-US" sz="7200" b="1" dirty="0">
                <a:latin typeface="Aptos" panose="020B0004020202020204" pitchFamily="34" charset="0"/>
              </a:rPr>
              <a:t>’</a:t>
            </a:r>
          </a:p>
          <a:p>
            <a:pPr marL="0" indent="0" algn="ctr">
              <a:buNone/>
            </a:pPr>
            <a:endParaRPr lang="en-US" sz="7200" b="1" dirty="0">
              <a:latin typeface="Aptos" panose="020B0004020202020204" pitchFamily="34" charset="0"/>
            </a:endParaRPr>
          </a:p>
          <a:p>
            <a:br>
              <a:rPr lang="en-US" sz="2800" dirty="0"/>
            </a:br>
            <a:endParaRPr lang="en-US" sz="2800" dirty="0"/>
          </a:p>
        </p:txBody>
      </p:sp>
    </p:spTree>
    <p:extLst>
      <p:ext uri="{BB962C8B-B14F-4D97-AF65-F5344CB8AC3E}">
        <p14:creationId xmlns:p14="http://schemas.microsoft.com/office/powerpoint/2010/main" val="6274782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4BDDA85F-4071-B2C2-774E-328045C3A9D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BDA938C-355B-C748-8321-8A5F10DFDBCF}"/>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0A003BD7-1B82-310F-F72A-2C9EC611F6D0}"/>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30176714-2D45-E381-C955-CF7DAD871CAA}"/>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F563DBC1-E0A2-E632-138B-98E93DF0502A}"/>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9E5735F1-7BF9-21EF-C758-77A7CF6BF52A}"/>
              </a:ext>
            </a:extLst>
          </p:cNvPr>
          <p:cNvSpPr txBox="1"/>
          <p:nvPr/>
        </p:nvSpPr>
        <p:spPr>
          <a:xfrm>
            <a:off x="914400" y="3773935"/>
            <a:ext cx="16230600" cy="6186309"/>
          </a:xfrm>
          <a:prstGeom prst="rect">
            <a:avLst/>
          </a:prstGeom>
          <a:noFill/>
        </p:spPr>
        <p:txBody>
          <a:bodyPr wrap="square">
            <a:spAutoFit/>
          </a:bodyPr>
          <a:lstStyle/>
          <a:p>
            <a:pPr rtl="0">
              <a:buNone/>
            </a:pPr>
            <a:r>
              <a:rPr lang="en-US" sz="7200" b="1" i="0" u="none" strike="noStrike" dirty="0">
                <a:solidFill>
                  <a:srgbClr val="222222"/>
                </a:solidFill>
                <a:effectLst/>
                <a:latin typeface="Aptos" panose="020B0004020202020204" pitchFamily="34" charset="0"/>
              </a:rPr>
              <a:t>Dismissal</a:t>
            </a:r>
          </a:p>
          <a:p>
            <a:pPr rtl="0">
              <a:buNone/>
            </a:pPr>
            <a:endParaRPr lang="en-US" sz="7200" b="0" dirty="0">
              <a:effectLst/>
              <a:latin typeface="Aptos" panose="020B0004020202020204" pitchFamily="34" charset="0"/>
            </a:endParaRPr>
          </a:p>
          <a:p>
            <a:pPr rtl="0">
              <a:buNone/>
            </a:pPr>
            <a:r>
              <a:rPr lang="en-US" sz="7200" b="0" i="0" u="none" strike="noStrike" dirty="0">
                <a:solidFill>
                  <a:srgbClr val="222222"/>
                </a:solidFill>
                <a:effectLst/>
                <a:latin typeface="Aptos" panose="020B0004020202020204" pitchFamily="34" charset="0"/>
              </a:rPr>
              <a:t>Go in peace to love and serve God, to live out your Christian vocation, and to imagine…</a:t>
            </a:r>
            <a:r>
              <a:rPr lang="en-US" sz="7200" b="1" i="0" u="none" strike="noStrike" dirty="0">
                <a:solidFill>
                  <a:srgbClr val="222222"/>
                </a:solidFill>
                <a:effectLst/>
                <a:latin typeface="Aptos" panose="020B0004020202020204" pitchFamily="34" charset="0"/>
              </a:rPr>
              <a:t> Thanks be to God.</a:t>
            </a:r>
            <a:endParaRPr lang="en-US" sz="7200" b="0" dirty="0">
              <a:effectLst/>
              <a:latin typeface="Aptos" panose="020B0004020202020204" pitchFamily="34" charset="0"/>
            </a:endParaRPr>
          </a:p>
          <a:p>
            <a:pPr>
              <a:buNone/>
            </a:pPr>
            <a:br>
              <a:rPr lang="en-US" dirty="0"/>
            </a:br>
            <a:endParaRPr lang="en-US" dirty="0"/>
          </a:p>
        </p:txBody>
      </p:sp>
    </p:spTree>
    <p:extLst>
      <p:ext uri="{BB962C8B-B14F-4D97-AF65-F5344CB8AC3E}">
        <p14:creationId xmlns:p14="http://schemas.microsoft.com/office/powerpoint/2010/main" val="25532760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C8935905-0A41-70CB-35CE-16BB185C8CE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76776F7-B7F6-06DF-0E42-A1F91EA4677A}"/>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822C2B34-B95A-09E3-13DB-F4CF7F4925D9}"/>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202327EA-8573-0047-62BB-DE100F217237}"/>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F28CD106-09DA-80C5-2332-9E00481F00C0}"/>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9DFB997F-8EC3-7EB9-786C-EEB9C637AA55}"/>
              </a:ext>
            </a:extLst>
          </p:cNvPr>
          <p:cNvSpPr txBox="1"/>
          <p:nvPr/>
        </p:nvSpPr>
        <p:spPr>
          <a:xfrm>
            <a:off x="435774" y="3314700"/>
            <a:ext cx="16992600" cy="8710077"/>
          </a:xfrm>
          <a:prstGeom prst="rect">
            <a:avLst/>
          </a:prstGeom>
          <a:noFill/>
        </p:spPr>
        <p:txBody>
          <a:bodyPr wrap="square">
            <a:spAutoFit/>
          </a:bodyPr>
          <a:lstStyle/>
          <a:p>
            <a:pPr marL="0" marR="0"/>
            <a:r>
              <a:rPr lang="en-US" sz="4000" i="1" u="sng" dirty="0">
                <a:solidFill>
                  <a:srgbClr val="313131"/>
                </a:solidFill>
                <a:effectLst/>
                <a:latin typeface="Aptos" panose="020B0004020202020204" pitchFamily="34" charset="0"/>
                <a:ea typeface="Times New Roman" panose="02020603050405020304" pitchFamily="18" charset="0"/>
              </a:rPr>
              <a:t>Music Credits</a:t>
            </a:r>
          </a:p>
          <a:p>
            <a:pPr marL="0" marR="0"/>
            <a:endParaRPr lang="en-US" sz="4000" i="1" dirty="0">
              <a:solidFill>
                <a:srgbClr val="313131"/>
              </a:solidFill>
              <a:effectLst/>
              <a:latin typeface="Aptos" panose="020B0004020202020204" pitchFamily="34" charset="0"/>
              <a:ea typeface="Times New Roman" panose="02020603050405020304" pitchFamily="18" charset="0"/>
            </a:endParaRPr>
          </a:p>
          <a:p>
            <a:pPr marL="0" marR="0"/>
            <a:r>
              <a:rPr lang="en-US" sz="4000" i="1" dirty="0">
                <a:solidFill>
                  <a:srgbClr val="313131"/>
                </a:solidFill>
                <a:effectLst/>
                <a:latin typeface="Aptos" panose="020B0004020202020204" pitchFamily="34" charset="0"/>
                <a:ea typeface="Times New Roman" panose="02020603050405020304" pitchFamily="18" charset="0"/>
              </a:rPr>
              <a:t>The Spirit is Moving: A Jazz Liturgy of Renewal</a:t>
            </a:r>
            <a:r>
              <a:rPr lang="en-US" sz="4000" dirty="0">
                <a:solidFill>
                  <a:srgbClr val="313131"/>
                </a:solidFill>
                <a:effectLst/>
                <a:latin typeface="Aptos" panose="020B0004020202020204" pitchFamily="34" charset="0"/>
                <a:ea typeface="Times New Roman" panose="02020603050405020304" pitchFamily="18" charset="0"/>
              </a:rPr>
              <a:t> and hymn arrangements by Jon Ailabouni. </a:t>
            </a:r>
            <a:r>
              <a:rPr lang="en-US" sz="4000" dirty="0">
                <a:solidFill>
                  <a:srgbClr val="313131"/>
                </a:solidFill>
                <a:latin typeface="Aptos" panose="020B0004020202020204" pitchFamily="34" charset="0"/>
                <a:ea typeface="Times New Roman" panose="02020603050405020304" pitchFamily="18" charset="0"/>
              </a:rPr>
              <a:t>Us</a:t>
            </a:r>
            <a:r>
              <a:rPr lang="en-US" sz="4000" dirty="0">
                <a:solidFill>
                  <a:srgbClr val="313131"/>
                </a:solidFill>
                <a:effectLst/>
                <a:latin typeface="Aptos" panose="020B0004020202020204" pitchFamily="34" charset="0"/>
                <a:ea typeface="Times New Roman" panose="02020603050405020304" pitchFamily="18" charset="0"/>
              </a:rPr>
              <a:t>ed with permission. Published by Jon Ailabouni Music (ASCAP).</a:t>
            </a:r>
          </a:p>
          <a:p>
            <a:pPr marL="0" marR="0"/>
            <a:endParaRPr lang="en-US" sz="4000" dirty="0">
              <a:solidFill>
                <a:srgbClr val="313131"/>
              </a:solidFill>
              <a:effectLst/>
              <a:latin typeface="Aptos" panose="020B0004020202020204" pitchFamily="34" charset="0"/>
              <a:ea typeface="Times New Roman" panose="02020603050405020304" pitchFamily="18" charset="0"/>
            </a:endParaRPr>
          </a:p>
          <a:p>
            <a:r>
              <a:rPr lang="en-US" sz="4000" dirty="0">
                <a:effectLst/>
                <a:latin typeface="Aptos" panose="020B0004020202020204" pitchFamily="34" charset="0"/>
              </a:rPr>
              <a:t>All music and liturgical texts reproduced in this service (unless otherwise noted) are used by permission under the following licenses: </a:t>
            </a:r>
            <a:r>
              <a:rPr lang="en-US" sz="4000" dirty="0" err="1">
                <a:effectLst/>
                <a:latin typeface="Aptos" panose="020B0004020202020204" pitchFamily="34" charset="0"/>
              </a:rPr>
              <a:t>OneLicense</a:t>
            </a:r>
            <a:r>
              <a:rPr lang="en-US" sz="4000" dirty="0">
                <a:effectLst/>
                <a:latin typeface="Aptos" panose="020B0004020202020204" pitchFamily="34" charset="0"/>
              </a:rPr>
              <a:t>: A-723746 Augsburg Fortress Liturgies Annual License: SAS027327 Sundays and Seasons Hymns and Songs License: A723746 CCLI: 1891425 From </a:t>
            </a:r>
            <a:r>
              <a:rPr lang="en-US" sz="4000" dirty="0" err="1">
                <a:effectLst/>
                <a:latin typeface="Aptos" panose="020B0004020202020204" pitchFamily="34" charset="0"/>
              </a:rPr>
              <a:t>sundaysandseasons.com</a:t>
            </a:r>
            <a:r>
              <a:rPr lang="en-US" sz="4000" dirty="0">
                <a:effectLst/>
                <a:latin typeface="Aptos" panose="020B0004020202020204" pitchFamily="34" charset="0"/>
              </a:rPr>
              <a:t>. Copyright © 2025 Augsburg Fortress. All rights reserved. </a:t>
            </a:r>
          </a:p>
          <a:p>
            <a:pPr marL="0" marR="0"/>
            <a:endParaRPr lang="en-US" sz="4000" dirty="0">
              <a:solidFill>
                <a:srgbClr val="313131"/>
              </a:solidFill>
              <a:effectLst/>
              <a:latin typeface="Helvetica Neue" panose="02000503000000020004" pitchFamily="2" charset="0"/>
              <a:ea typeface="Times New Roman" panose="02020603050405020304" pitchFamily="18" charset="0"/>
            </a:endParaRPr>
          </a:p>
          <a:p>
            <a:pPr marL="0" marR="0"/>
            <a:endParaRPr lang="en-US" sz="4000" dirty="0">
              <a:solidFill>
                <a:srgbClr val="313131"/>
              </a:solidFill>
              <a:latin typeface="Helvetica Neue" panose="02000503000000020004" pitchFamily="2" charset="0"/>
              <a:ea typeface="Times New Roman" panose="02020603050405020304" pitchFamily="18" charset="0"/>
            </a:endParaRPr>
          </a:p>
          <a:p>
            <a:pPr marL="0" marR="0"/>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92495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6005FE85-F8BB-884C-56A9-6CB851B3415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D176C90-AF1C-85D9-EBC0-E97EBBCD97E8}"/>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1B99CFB8-AFF3-9A08-4D36-B679D2907D6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370C7C1F-E59E-A007-B64C-CA21C6803995}"/>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502415EB-B88B-AAA0-1449-5CAAA6B3FAE2}"/>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30A851D5-F962-2B71-F8F5-E8808F8720E4}"/>
              </a:ext>
            </a:extLst>
          </p:cNvPr>
          <p:cNvSpPr txBox="1"/>
          <p:nvPr/>
        </p:nvSpPr>
        <p:spPr>
          <a:xfrm>
            <a:off x="914400" y="2926408"/>
            <a:ext cx="16230600" cy="11664732"/>
          </a:xfrm>
          <a:prstGeom prst="rect">
            <a:avLst/>
          </a:prstGeom>
          <a:noFill/>
        </p:spPr>
        <p:txBody>
          <a:bodyPr wrap="square">
            <a:spAutoFit/>
          </a:bodyPr>
          <a:lstStyle/>
          <a:p>
            <a:pPr algn="ctr" rtl="0">
              <a:buNone/>
            </a:pPr>
            <a:r>
              <a:rPr lang="en-US" sz="8000" b="1" i="0" u="none" strike="noStrike" dirty="0">
                <a:solidFill>
                  <a:srgbClr val="222222"/>
                </a:solidFill>
                <a:effectLst/>
                <a:latin typeface="Aptos" panose="020B0004020202020204" pitchFamily="34" charset="0"/>
              </a:rPr>
              <a:t>Thank you to our musicians!</a:t>
            </a:r>
          </a:p>
          <a:p>
            <a:pPr algn="ctr" rtl="0">
              <a:buNone/>
            </a:pPr>
            <a:endParaRPr lang="en-US" sz="6600" b="1" i="0" u="none" strike="noStrike" dirty="0">
              <a:solidFill>
                <a:srgbClr val="222222"/>
              </a:solidFill>
              <a:effectLst/>
              <a:latin typeface="Proxima Nova" panose="02000506030000020004" pitchFamily="2" charset="0"/>
            </a:endParaRPr>
          </a:p>
          <a:p>
            <a:pPr algn="ctr" rtl="0">
              <a:buNone/>
            </a:pPr>
            <a:r>
              <a:rPr lang="en-US" sz="6600" b="1" dirty="0">
                <a:solidFill>
                  <a:srgbClr val="222222"/>
                </a:solidFill>
                <a:latin typeface="Proxima Nova" panose="02000506030000020004" pitchFamily="2" charset="0"/>
              </a:rPr>
              <a:t>Jon Ailabouni – trumpet</a:t>
            </a:r>
          </a:p>
          <a:p>
            <a:pPr algn="ctr" rtl="0">
              <a:buNone/>
            </a:pPr>
            <a:r>
              <a:rPr lang="en-US" sz="6600" b="1" i="0" u="none" strike="noStrike" dirty="0">
                <a:solidFill>
                  <a:srgbClr val="222222"/>
                </a:solidFill>
                <a:effectLst/>
                <a:latin typeface="Proxima Nova" panose="02000506030000020004" pitchFamily="2" charset="0"/>
              </a:rPr>
              <a:t>Mindi Hadan – vocals</a:t>
            </a:r>
          </a:p>
          <a:p>
            <a:pPr algn="ctr" rtl="0">
              <a:buNone/>
            </a:pPr>
            <a:r>
              <a:rPr lang="en-US" sz="6600" b="1" dirty="0">
                <a:solidFill>
                  <a:srgbClr val="222222"/>
                </a:solidFill>
                <a:latin typeface="Proxima Nova" panose="02000506030000020004" pitchFamily="2" charset="0"/>
              </a:rPr>
              <a:t>Sean </a:t>
            </a:r>
            <a:r>
              <a:rPr lang="en-US" sz="6600" b="1" dirty="0" err="1">
                <a:solidFill>
                  <a:srgbClr val="222222"/>
                </a:solidFill>
                <a:latin typeface="Proxima Nova" panose="02000506030000020004" pitchFamily="2" charset="0"/>
              </a:rPr>
              <a:t>Lebita</a:t>
            </a:r>
            <a:r>
              <a:rPr lang="en-US" sz="6600" b="1" dirty="0">
                <a:solidFill>
                  <a:srgbClr val="222222"/>
                </a:solidFill>
                <a:latin typeface="Proxima Nova" panose="02000506030000020004" pitchFamily="2" charset="0"/>
              </a:rPr>
              <a:t> – piano</a:t>
            </a:r>
          </a:p>
          <a:p>
            <a:pPr algn="ctr" rtl="0">
              <a:buNone/>
            </a:pPr>
            <a:r>
              <a:rPr lang="en-US" sz="6600" b="1" i="0" u="none" strike="noStrike" dirty="0">
                <a:solidFill>
                  <a:srgbClr val="222222"/>
                </a:solidFill>
                <a:effectLst/>
                <a:latin typeface="Proxima Nova" panose="02000506030000020004" pitchFamily="2" charset="0"/>
              </a:rPr>
              <a:t>Jonah Bennet – bass</a:t>
            </a:r>
          </a:p>
          <a:p>
            <a:pPr algn="ctr" rtl="0">
              <a:buNone/>
            </a:pPr>
            <a:r>
              <a:rPr lang="en-US" sz="6600" b="1" dirty="0">
                <a:solidFill>
                  <a:srgbClr val="222222"/>
                </a:solidFill>
                <a:latin typeface="Proxima Nova" panose="02000506030000020004" pitchFamily="2" charset="0"/>
              </a:rPr>
              <a:t>Kendal Wooden – drums</a:t>
            </a:r>
            <a:endParaRPr lang="en-US" sz="6600" b="1" i="0" u="none" strike="noStrike" dirty="0">
              <a:solidFill>
                <a:srgbClr val="222222"/>
              </a:solidFill>
              <a:effectLst/>
              <a:latin typeface="Proxima Nova" panose="02000506030000020004" pitchFamily="2" charset="0"/>
            </a:endParaRPr>
          </a:p>
          <a:p>
            <a:pPr algn="ctr" rtl="0">
              <a:buNone/>
            </a:pPr>
            <a:endParaRPr lang="en-US" sz="6000" b="0" dirty="0">
              <a:effectLst/>
            </a:endParaRPr>
          </a:p>
          <a:p>
            <a:pPr algn="ctr" rtl="0">
              <a:buNone/>
            </a:pPr>
            <a:r>
              <a:rPr lang="en-US" sz="6000" b="0" i="0" u="none" strike="noStrike" dirty="0">
                <a:solidFill>
                  <a:srgbClr val="222222"/>
                </a:solidFill>
                <a:effectLst/>
                <a:latin typeface="Proxima Nova" panose="02000506030000020004" pitchFamily="2" charset="0"/>
              </a:rPr>
              <a:t>Go in peace to love and serve God, to live out your Christian vocation, and to imagine…</a:t>
            </a:r>
            <a:r>
              <a:rPr lang="en-US" sz="6000" b="1" i="0" u="none" strike="noStrike" dirty="0">
                <a:solidFill>
                  <a:srgbClr val="222222"/>
                </a:solidFill>
                <a:effectLst/>
                <a:latin typeface="Proxima Nova" panose="02000506030000020004" pitchFamily="2" charset="0"/>
              </a:rPr>
              <a:t> Thanks be to God.</a:t>
            </a:r>
            <a:endParaRPr lang="en-US" sz="6000" b="0" dirty="0">
              <a:effectLst/>
            </a:endParaRPr>
          </a:p>
          <a:p>
            <a:pPr algn="ctr">
              <a:buNone/>
            </a:pPr>
            <a:br>
              <a:rPr lang="en-US" dirty="0"/>
            </a:br>
            <a:endParaRPr lang="en-US" dirty="0"/>
          </a:p>
        </p:txBody>
      </p:sp>
    </p:spTree>
    <p:extLst>
      <p:ext uri="{BB962C8B-B14F-4D97-AF65-F5344CB8AC3E}">
        <p14:creationId xmlns:p14="http://schemas.microsoft.com/office/powerpoint/2010/main" val="35091945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A235CD4F-DCB0-5603-9DAC-667FAEFF35A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9E2284A-BD6C-709D-96A9-49A3591BCF51}"/>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990E1E3C-1FF0-66FB-EC10-844CDD45B525}"/>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61B8E20A-101B-23B2-697D-CCE1216D98D2}"/>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B5A9487F-CF89-ADE1-6394-72B15B26C6D2}"/>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B8C7E012-E03E-C6D9-FA60-B41B75709A1B}"/>
              </a:ext>
            </a:extLst>
          </p:cNvPr>
          <p:cNvSpPr txBox="1"/>
          <p:nvPr/>
        </p:nvSpPr>
        <p:spPr>
          <a:xfrm>
            <a:off x="990600" y="4355574"/>
            <a:ext cx="8801101" cy="5170646"/>
          </a:xfrm>
          <a:prstGeom prst="rect">
            <a:avLst/>
          </a:prstGeom>
          <a:noFill/>
        </p:spPr>
        <p:txBody>
          <a:bodyPr wrap="square">
            <a:spAutoFit/>
          </a:bodyPr>
          <a:lstStyle/>
          <a:p>
            <a:pPr algn="ctr" rtl="0">
              <a:buNone/>
            </a:pPr>
            <a:r>
              <a:rPr lang="en-US" sz="6600" b="1" i="0" u="none" strike="noStrike" dirty="0">
                <a:solidFill>
                  <a:srgbClr val="222222"/>
                </a:solidFill>
                <a:effectLst/>
                <a:latin typeface="Aptos" panose="020B0004020202020204" pitchFamily="34" charset="0"/>
              </a:rPr>
              <a:t>For more information about Jon Ailabouni and </a:t>
            </a:r>
            <a:r>
              <a:rPr lang="en-US" sz="6600" b="1" u="none" strike="noStrike" dirty="0">
                <a:solidFill>
                  <a:srgbClr val="222222"/>
                </a:solidFill>
                <a:effectLst/>
                <a:latin typeface="Aptos" panose="020B0004020202020204" pitchFamily="34" charset="0"/>
              </a:rPr>
              <a:t>The</a:t>
            </a:r>
            <a:r>
              <a:rPr lang="en-US" sz="6600" b="1" i="1" u="none" strike="noStrike" dirty="0">
                <a:solidFill>
                  <a:srgbClr val="222222"/>
                </a:solidFill>
                <a:effectLst/>
                <a:latin typeface="Aptos" panose="020B0004020202020204" pitchFamily="34" charset="0"/>
              </a:rPr>
              <a:t> Spirit is Moving: A Jazz Liturgy of Renewal </a:t>
            </a:r>
          </a:p>
        </p:txBody>
      </p:sp>
      <p:pic>
        <p:nvPicPr>
          <p:cNvPr id="8" name="Picture 7" descr="A qr code with a star in the center&#10;&#10;AI-generated content may be incorrect.">
            <a:extLst>
              <a:ext uri="{FF2B5EF4-FFF2-40B4-BE49-F238E27FC236}">
                <a16:creationId xmlns:a16="http://schemas.microsoft.com/office/drawing/2014/main" id="{BC6698C5-69F0-D5DA-4340-E80631F80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4294791"/>
            <a:ext cx="5105400" cy="5105400"/>
          </a:xfrm>
          <a:prstGeom prst="rect">
            <a:avLst/>
          </a:prstGeom>
        </p:spPr>
      </p:pic>
    </p:spTree>
    <p:extLst>
      <p:ext uri="{BB962C8B-B14F-4D97-AF65-F5344CB8AC3E}">
        <p14:creationId xmlns:p14="http://schemas.microsoft.com/office/powerpoint/2010/main" val="57143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8B538CE0-4743-A612-6BDE-E9B80AC07E0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2346660-4845-6C5A-2050-470FD6729E8E}"/>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89551360-E17F-CF65-86E2-99466E097252}"/>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161C29E9-7924-20AD-3381-99652A1FE93F}"/>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279978B8-F7BC-6212-640D-07BB5FB79D0B}"/>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6" name="TextBox 5">
            <a:extLst>
              <a:ext uri="{FF2B5EF4-FFF2-40B4-BE49-F238E27FC236}">
                <a16:creationId xmlns:a16="http://schemas.microsoft.com/office/drawing/2014/main" id="{13AC4B07-1B86-56FE-0ED2-D3F2719C17E6}"/>
              </a:ext>
            </a:extLst>
          </p:cNvPr>
          <p:cNvSpPr txBox="1"/>
          <p:nvPr/>
        </p:nvSpPr>
        <p:spPr>
          <a:xfrm>
            <a:off x="990600" y="3771503"/>
            <a:ext cx="16002000" cy="8956298"/>
          </a:xfrm>
          <a:prstGeom prst="rect">
            <a:avLst/>
          </a:prstGeom>
          <a:noFill/>
        </p:spPr>
        <p:txBody>
          <a:bodyPr wrap="square" rtlCol="0">
            <a:spAutoFit/>
          </a:bodyPr>
          <a:lstStyle/>
          <a:p>
            <a:pPr rtl="0"/>
            <a:r>
              <a:rPr lang="en-US" sz="7200" b="1" i="0" u="none" strike="noStrike" dirty="0">
                <a:solidFill>
                  <a:srgbClr val="3F3F3F"/>
                </a:solidFill>
                <a:effectLst/>
                <a:latin typeface="Aptos" panose="020B0004020202020204" pitchFamily="34" charset="0"/>
              </a:rPr>
              <a:t>Greeting</a:t>
            </a:r>
          </a:p>
          <a:p>
            <a:pPr rtl="0"/>
            <a:endParaRPr lang="en-US" sz="7200" b="0" dirty="0">
              <a:effectLst/>
              <a:latin typeface="Aptos" panose="020B0004020202020204" pitchFamily="34" charset="0"/>
            </a:endParaRPr>
          </a:p>
          <a:p>
            <a:pPr rtl="0"/>
            <a:r>
              <a:rPr lang="en-US" sz="7200" b="0" i="0" u="none" strike="noStrike" dirty="0">
                <a:solidFill>
                  <a:srgbClr val="3F3F3F"/>
                </a:solidFill>
                <a:effectLst/>
                <a:latin typeface="Aptos" panose="020B0004020202020204" pitchFamily="34" charset="0"/>
              </a:rPr>
              <a:t>The grace of our Lord Jesus Christ, the love of God, and the communion of the Holy Spirit be with you all. </a:t>
            </a:r>
            <a:r>
              <a:rPr lang="en-US" sz="7200" b="1" i="0" u="none" strike="noStrike" dirty="0">
                <a:solidFill>
                  <a:srgbClr val="3F3F3F"/>
                </a:solidFill>
                <a:effectLst/>
                <a:latin typeface="Aptos" panose="020B0004020202020204" pitchFamily="34" charset="0"/>
              </a:rPr>
              <a:t>And also with you.</a:t>
            </a:r>
            <a:endParaRPr lang="en-US" sz="7200" b="0" dirty="0">
              <a:effectLst/>
              <a:latin typeface="Aptos" panose="020B0004020202020204" pitchFamily="34" charset="0"/>
            </a:endParaRPr>
          </a:p>
          <a:p>
            <a:br>
              <a:rPr lang="en-US" sz="7200" dirty="0">
                <a:latin typeface="Aptos" panose="020B0004020202020204" pitchFamily="34" charset="0"/>
              </a:rPr>
            </a:br>
            <a:endParaRPr lang="en-US" sz="7200" dirty="0">
              <a:latin typeface="Aptos" panose="020B0004020202020204" pitchFamily="34" charset="0"/>
            </a:endParaRPr>
          </a:p>
        </p:txBody>
      </p:sp>
    </p:spTree>
    <p:extLst>
      <p:ext uri="{BB962C8B-B14F-4D97-AF65-F5344CB8AC3E}">
        <p14:creationId xmlns:p14="http://schemas.microsoft.com/office/powerpoint/2010/main" val="2069084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3C329317-E0C8-826A-3C17-43DE07B9568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0A62A2D-7E09-0D41-ACCF-941E3E0C0F65}"/>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4311299F-5ADB-57EF-FFB9-40F3E1AF93E5}"/>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93182C20-A312-5CD0-F4C0-7BDB39E3750D}"/>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280E7390-1FE4-D579-277C-33B9FA28E39B}"/>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1F6AEA01-9E5D-23EA-3C67-3123E3B66717}"/>
              </a:ext>
            </a:extLst>
          </p:cNvPr>
          <p:cNvSpPr txBox="1"/>
          <p:nvPr/>
        </p:nvSpPr>
        <p:spPr>
          <a:xfrm>
            <a:off x="919733" y="5143500"/>
            <a:ext cx="16448531" cy="5632311"/>
          </a:xfrm>
          <a:prstGeom prst="rect">
            <a:avLst/>
          </a:prstGeom>
          <a:noFill/>
        </p:spPr>
        <p:txBody>
          <a:bodyPr wrap="square">
            <a:spAutoFit/>
          </a:bodyPr>
          <a:lstStyle/>
          <a:p>
            <a:pPr algn="ctr"/>
            <a:r>
              <a:rPr lang="en-US" sz="9600" b="1" u="none" strike="noStrike" dirty="0">
                <a:solidFill>
                  <a:srgbClr val="000000"/>
                </a:solidFill>
                <a:effectLst/>
                <a:latin typeface="Aptos" panose="020B0004020202020204" pitchFamily="34" charset="0"/>
              </a:rPr>
              <a:t>Kyrie</a:t>
            </a:r>
          </a:p>
          <a:p>
            <a:pPr algn="ctr"/>
            <a:endParaRPr lang="en-US" sz="6600" i="1" dirty="0">
              <a:solidFill>
                <a:srgbClr val="000000"/>
              </a:solidFill>
              <a:latin typeface="Aptos" panose="020B0004020202020204" pitchFamily="34" charset="0"/>
            </a:endParaRPr>
          </a:p>
          <a:p>
            <a:pPr algn="ctr"/>
            <a:r>
              <a:rPr lang="en-US" sz="6600" i="1" u="none" strike="noStrike" dirty="0">
                <a:solidFill>
                  <a:srgbClr val="000000"/>
                </a:solidFill>
                <a:effectLst/>
                <a:latin typeface="Aptos" panose="020B0004020202020204" pitchFamily="34" charset="0"/>
              </a:rPr>
              <a:t>The Spiri</a:t>
            </a:r>
            <a:r>
              <a:rPr lang="en-US" sz="6600" i="1" dirty="0">
                <a:solidFill>
                  <a:srgbClr val="000000"/>
                </a:solidFill>
                <a:latin typeface="Aptos" panose="020B0004020202020204" pitchFamily="34" charset="0"/>
              </a:rPr>
              <a:t>t Is Moving: A Jazz Liturgy of Renewal</a:t>
            </a:r>
          </a:p>
          <a:p>
            <a:pPr algn="ctr"/>
            <a:r>
              <a:rPr lang="en-US" sz="6600" i="1" dirty="0">
                <a:solidFill>
                  <a:srgbClr val="000000"/>
                </a:solidFill>
                <a:latin typeface="Aptos" panose="020B0004020202020204" pitchFamily="34" charset="0"/>
              </a:rPr>
              <a:t>b</a:t>
            </a:r>
            <a:r>
              <a:rPr lang="en-US" sz="6600" i="1" u="none" strike="noStrike" dirty="0">
                <a:solidFill>
                  <a:srgbClr val="000000"/>
                </a:solidFill>
                <a:effectLst/>
                <a:latin typeface="Aptos" panose="020B0004020202020204" pitchFamily="34" charset="0"/>
              </a:rPr>
              <a:t>y J</a:t>
            </a:r>
            <a:r>
              <a:rPr lang="en-US" sz="6600" i="1" dirty="0">
                <a:solidFill>
                  <a:srgbClr val="000000"/>
                </a:solidFill>
                <a:latin typeface="Aptos" panose="020B0004020202020204" pitchFamily="34" charset="0"/>
              </a:rPr>
              <a:t>on </a:t>
            </a:r>
            <a:r>
              <a:rPr lang="en-US" sz="6600" i="1" dirty="0" err="1">
                <a:solidFill>
                  <a:srgbClr val="000000"/>
                </a:solidFill>
                <a:latin typeface="Aptos" panose="020B0004020202020204" pitchFamily="34" charset="0"/>
              </a:rPr>
              <a:t>Ailabouni</a:t>
            </a:r>
            <a:r>
              <a:rPr lang="en-US" sz="6600" i="1" dirty="0">
                <a:solidFill>
                  <a:srgbClr val="000000"/>
                </a:solidFill>
                <a:latin typeface="Aptos" panose="020B0004020202020204" pitchFamily="34" charset="0"/>
              </a:rPr>
              <a:t> </a:t>
            </a:r>
            <a:endParaRPr lang="en-US" sz="6600" i="1" u="none" strike="noStrike" dirty="0">
              <a:solidFill>
                <a:srgbClr val="000000"/>
              </a:solidFill>
              <a:effectLst/>
              <a:latin typeface="Aptos" panose="020B0004020202020204" pitchFamily="34" charset="0"/>
            </a:endParaRPr>
          </a:p>
          <a:p>
            <a:pPr algn="ctr"/>
            <a:endParaRPr lang="en-US" sz="6600" dirty="0">
              <a:latin typeface="Proxima Nova" panose="02000506030000020004" pitchFamily="2" charset="0"/>
            </a:endParaRPr>
          </a:p>
        </p:txBody>
      </p:sp>
    </p:spTree>
    <p:extLst>
      <p:ext uri="{BB962C8B-B14F-4D97-AF65-F5344CB8AC3E}">
        <p14:creationId xmlns:p14="http://schemas.microsoft.com/office/powerpoint/2010/main" val="125623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7C7595A0-304B-32E3-659C-F474F02D86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1235294-FB66-DF32-5AB2-2ACA583B53EC}"/>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B7A1056C-525B-C155-59A8-C508DE4BF34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50C9D8CA-0547-7325-F608-50024E6DBD8E}"/>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1416CC58-6524-1C85-7B96-123C296097F1}"/>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music notes&#10;&#10;Description automatically generated">
            <a:extLst>
              <a:ext uri="{FF2B5EF4-FFF2-40B4-BE49-F238E27FC236}">
                <a16:creationId xmlns:a16="http://schemas.microsoft.com/office/drawing/2014/main" id="{19DF84D6-825A-971F-F9E5-115499E446C7}"/>
              </a:ext>
            </a:extLst>
          </p:cNvPr>
          <p:cNvPicPr>
            <a:picLocks noChangeAspect="1"/>
          </p:cNvPicPr>
          <p:nvPr/>
        </p:nvPicPr>
        <p:blipFill>
          <a:blip r:embed="rId3"/>
          <a:srcRect t="11235" r="2018" b="7540"/>
          <a:stretch/>
        </p:blipFill>
        <p:spPr>
          <a:xfrm>
            <a:off x="620491" y="4022390"/>
            <a:ext cx="17047015" cy="6217920"/>
          </a:xfrm>
          <a:prstGeom prst="rect">
            <a:avLst/>
          </a:prstGeom>
        </p:spPr>
      </p:pic>
    </p:spTree>
    <p:extLst>
      <p:ext uri="{BB962C8B-B14F-4D97-AF65-F5344CB8AC3E}">
        <p14:creationId xmlns:p14="http://schemas.microsoft.com/office/powerpoint/2010/main" val="316169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423E43F8-3613-643D-8392-1B6168B1E3E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DFA41BB-59C0-57A9-69FB-0D9ACAC38F14}"/>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93EEF63C-5089-D20D-0F38-5413F2C5FBCC}"/>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77AF8268-8533-9EB5-FD20-8054D86D3ED8}"/>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2A2300C1-B861-AAC1-8B40-E20D5919CCCF}"/>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music notes&#10;&#10;Description automatically generated">
            <a:extLst>
              <a:ext uri="{FF2B5EF4-FFF2-40B4-BE49-F238E27FC236}">
                <a16:creationId xmlns:a16="http://schemas.microsoft.com/office/drawing/2014/main" id="{59FF2071-0B2D-670E-DC7A-416664CC2E3C}"/>
              </a:ext>
            </a:extLst>
          </p:cNvPr>
          <p:cNvPicPr>
            <a:picLocks noChangeAspect="1"/>
          </p:cNvPicPr>
          <p:nvPr/>
        </p:nvPicPr>
        <p:blipFill>
          <a:blip r:embed="rId3"/>
          <a:srcRect t="10008" r="1242" b="13522"/>
          <a:stretch/>
        </p:blipFill>
        <p:spPr>
          <a:xfrm>
            <a:off x="691113" y="4028064"/>
            <a:ext cx="16905771" cy="6217920"/>
          </a:xfrm>
          <a:prstGeom prst="rect">
            <a:avLst/>
          </a:prstGeom>
        </p:spPr>
      </p:pic>
    </p:spTree>
    <p:extLst>
      <p:ext uri="{BB962C8B-B14F-4D97-AF65-F5344CB8AC3E}">
        <p14:creationId xmlns:p14="http://schemas.microsoft.com/office/powerpoint/2010/main" val="3340362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EF7848F2-6633-0148-0ACE-7865D8D6E62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54C1794-354E-4F12-67A9-631430DFFBD6}"/>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F3C3D9EA-E996-1BCB-F2B5-809EA4B40893}"/>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9D86DA78-8842-E248-9E23-77CB8EFA9B5A}"/>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86FC91F8-B347-BCD7-44D2-B3D671D32281}"/>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music notes&#10;&#10;Description automatically generated">
            <a:extLst>
              <a:ext uri="{FF2B5EF4-FFF2-40B4-BE49-F238E27FC236}">
                <a16:creationId xmlns:a16="http://schemas.microsoft.com/office/drawing/2014/main" id="{AA71C41B-F9F9-CB1E-EFCF-4E48C9063F99}"/>
              </a:ext>
            </a:extLst>
          </p:cNvPr>
          <p:cNvPicPr>
            <a:picLocks noChangeAspect="1"/>
          </p:cNvPicPr>
          <p:nvPr/>
        </p:nvPicPr>
        <p:blipFill>
          <a:blip r:embed="rId3"/>
          <a:srcRect t="12655" r="1552" b="6882"/>
          <a:stretch/>
        </p:blipFill>
        <p:spPr>
          <a:xfrm>
            <a:off x="498908" y="4039086"/>
            <a:ext cx="17290181" cy="6217920"/>
          </a:xfrm>
          <a:prstGeom prst="rect">
            <a:avLst/>
          </a:prstGeom>
        </p:spPr>
      </p:pic>
    </p:spTree>
    <p:extLst>
      <p:ext uri="{BB962C8B-B14F-4D97-AF65-F5344CB8AC3E}">
        <p14:creationId xmlns:p14="http://schemas.microsoft.com/office/powerpoint/2010/main" val="17605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6BBFA292-04B8-AAB0-80A3-00C48839AB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2AF0D8F-D8C8-F7FF-B2D7-C6A1D0D33964}"/>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2B73296B-5AD5-CD2F-234A-36988E863A83}"/>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6FD4459E-1481-DB6E-ACB5-1068266861FB}"/>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E9FB02A-DACD-F0E9-350E-E28F8E09848A}"/>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music notes&#10;&#10;Description automatically generated">
            <a:extLst>
              <a:ext uri="{FF2B5EF4-FFF2-40B4-BE49-F238E27FC236}">
                <a16:creationId xmlns:a16="http://schemas.microsoft.com/office/drawing/2014/main" id="{65D5E512-0B89-764B-4BB9-5F540A34B790}"/>
              </a:ext>
            </a:extLst>
          </p:cNvPr>
          <p:cNvPicPr>
            <a:picLocks noChangeAspect="1"/>
          </p:cNvPicPr>
          <p:nvPr/>
        </p:nvPicPr>
        <p:blipFill>
          <a:blip r:embed="rId3"/>
          <a:srcRect t="9990" r="1087" b="10599"/>
          <a:stretch/>
        </p:blipFill>
        <p:spPr>
          <a:xfrm>
            <a:off x="991486" y="4250854"/>
            <a:ext cx="16305025" cy="6217920"/>
          </a:xfrm>
          <a:prstGeom prst="rect">
            <a:avLst/>
          </a:prstGeom>
        </p:spPr>
      </p:pic>
    </p:spTree>
    <p:extLst>
      <p:ext uri="{BB962C8B-B14F-4D97-AF65-F5344CB8AC3E}">
        <p14:creationId xmlns:p14="http://schemas.microsoft.com/office/powerpoint/2010/main" val="267548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0DD1A228-6EE0-A0BA-A62E-88139248EE7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E5F7136-2807-A904-02FB-2C4C55F341DD}"/>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E9CF33A0-E249-4DFF-56CE-31B030C851FA}"/>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D737A04D-C601-B670-D997-F10AB72DFE64}"/>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D0A5D546-BAF8-B3C7-188F-A7BD7CED59FA}"/>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close-up of a sheet music&#10;&#10;Description automatically generated">
            <a:extLst>
              <a:ext uri="{FF2B5EF4-FFF2-40B4-BE49-F238E27FC236}">
                <a16:creationId xmlns:a16="http://schemas.microsoft.com/office/drawing/2014/main" id="{47FC50F7-79F0-8C34-9EF4-D4514ECB97D7}"/>
              </a:ext>
            </a:extLst>
          </p:cNvPr>
          <p:cNvPicPr>
            <a:picLocks noChangeAspect="1"/>
          </p:cNvPicPr>
          <p:nvPr/>
        </p:nvPicPr>
        <p:blipFill>
          <a:blip r:embed="rId3"/>
          <a:srcRect t="10534" r="621" b="11445"/>
          <a:stretch/>
        </p:blipFill>
        <p:spPr>
          <a:xfrm>
            <a:off x="728711" y="4043732"/>
            <a:ext cx="16586657" cy="6217920"/>
          </a:xfrm>
          <a:prstGeom prst="rect">
            <a:avLst/>
          </a:prstGeom>
        </p:spPr>
      </p:pic>
    </p:spTree>
    <p:extLst>
      <p:ext uri="{BB962C8B-B14F-4D97-AF65-F5344CB8AC3E}">
        <p14:creationId xmlns:p14="http://schemas.microsoft.com/office/powerpoint/2010/main" val="205355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7B0E4CA4-D117-2864-1296-7F0AEFBCE58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E6EAEDB-1F1F-C007-E350-C79A0409926D}"/>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23E7C9D6-79AF-9F78-12B4-698863964836}"/>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F8D3FDF3-02CC-8B66-760F-15F2D3A34B9D}"/>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E1F18E45-37DE-C363-BE1B-15E3C6CDED1A}"/>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513C0B77-7E1D-0BD5-F848-8BF8D3929DA5}"/>
              </a:ext>
            </a:extLst>
          </p:cNvPr>
          <p:cNvSpPr txBox="1"/>
          <p:nvPr/>
        </p:nvSpPr>
        <p:spPr>
          <a:xfrm>
            <a:off x="1197029" y="4812609"/>
            <a:ext cx="14609064" cy="3631763"/>
          </a:xfrm>
          <a:prstGeom prst="rect">
            <a:avLst/>
          </a:prstGeom>
          <a:noFill/>
        </p:spPr>
        <p:txBody>
          <a:bodyPr wrap="square">
            <a:spAutoFit/>
          </a:bodyPr>
          <a:lstStyle/>
          <a:p>
            <a:pPr algn="ctr"/>
            <a:r>
              <a:rPr lang="en-US" sz="11500" b="1" u="none" strike="noStrike" dirty="0">
                <a:solidFill>
                  <a:srgbClr val="000000"/>
                </a:solidFill>
                <a:effectLst/>
                <a:latin typeface="Aptos" panose="020B0004020202020204" pitchFamily="34" charset="0"/>
              </a:rPr>
              <a:t>For the Music of Creation </a:t>
            </a:r>
          </a:p>
        </p:txBody>
      </p:sp>
    </p:spTree>
    <p:extLst>
      <p:ext uri="{BB962C8B-B14F-4D97-AF65-F5344CB8AC3E}">
        <p14:creationId xmlns:p14="http://schemas.microsoft.com/office/powerpoint/2010/main" val="272655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7D67910D-7824-ABE6-0568-C1163D52D4E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FCEDD99-FD28-2D74-D2EC-DCF04022C9C2}"/>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1027B803-9753-DFE8-55EA-1164418D0E46}"/>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BAEBC41C-3AEC-29E2-CB0E-18FF54139409}"/>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806A0A18-B8E7-787E-3E3C-5D8BE3CC8DBB}"/>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6324500C-1C4A-591C-FBEE-6C2D5A3C4B60}"/>
              </a:ext>
            </a:extLst>
          </p:cNvPr>
          <p:cNvSpPr txBox="1"/>
          <p:nvPr/>
        </p:nvSpPr>
        <p:spPr>
          <a:xfrm>
            <a:off x="685800" y="4854730"/>
            <a:ext cx="16585133" cy="5416868"/>
          </a:xfrm>
          <a:prstGeom prst="rect">
            <a:avLst/>
          </a:prstGeom>
          <a:noFill/>
        </p:spPr>
        <p:txBody>
          <a:bodyPr wrap="square">
            <a:spAutoFit/>
          </a:bodyPr>
          <a:lstStyle/>
          <a:p>
            <a:pPr algn="ctr"/>
            <a:r>
              <a:rPr lang="en-US" sz="9600" b="1" u="none" strike="noStrike" dirty="0">
                <a:solidFill>
                  <a:srgbClr val="000000"/>
                </a:solidFill>
                <a:effectLst/>
                <a:latin typeface="Aptos" panose="020B0004020202020204" pitchFamily="34" charset="0"/>
              </a:rPr>
              <a:t>Glory To God</a:t>
            </a:r>
          </a:p>
          <a:p>
            <a:pPr algn="ctr"/>
            <a:endParaRPr lang="en-US" sz="5200" i="1" dirty="0">
              <a:solidFill>
                <a:srgbClr val="000000"/>
              </a:solidFill>
              <a:latin typeface="Aptos" panose="020B0004020202020204" pitchFamily="34" charset="0"/>
            </a:endParaRPr>
          </a:p>
          <a:p>
            <a:pPr algn="ctr"/>
            <a:r>
              <a:rPr lang="en-US" sz="6600" u="none" strike="noStrike" dirty="0">
                <a:solidFill>
                  <a:srgbClr val="000000"/>
                </a:solidFill>
                <a:effectLst/>
                <a:latin typeface="Aptos" panose="020B0004020202020204" pitchFamily="34" charset="0"/>
              </a:rPr>
              <a:t>The Spiri</a:t>
            </a:r>
            <a:r>
              <a:rPr lang="en-US" sz="6600" dirty="0">
                <a:solidFill>
                  <a:srgbClr val="000000"/>
                </a:solidFill>
                <a:latin typeface="Aptos" panose="020B0004020202020204" pitchFamily="34" charset="0"/>
              </a:rPr>
              <a:t>t Is Moving: A Jazz Liturgy of Renewal</a:t>
            </a:r>
          </a:p>
          <a:p>
            <a:pPr algn="ctr"/>
            <a:r>
              <a:rPr lang="en-US" sz="6600" u="none" strike="noStrike" dirty="0">
                <a:solidFill>
                  <a:srgbClr val="000000"/>
                </a:solidFill>
                <a:effectLst/>
                <a:latin typeface="Aptos" panose="020B0004020202020204" pitchFamily="34" charset="0"/>
              </a:rPr>
              <a:t>by Jon </a:t>
            </a:r>
            <a:r>
              <a:rPr lang="en-US" sz="6600" u="none" strike="noStrike" dirty="0" err="1">
                <a:solidFill>
                  <a:srgbClr val="000000"/>
                </a:solidFill>
                <a:effectLst/>
                <a:latin typeface="Aptos" panose="020B0004020202020204" pitchFamily="34" charset="0"/>
              </a:rPr>
              <a:t>Ailabouni</a:t>
            </a:r>
            <a:endParaRPr lang="en-US" sz="6600" u="none" strike="noStrike" dirty="0">
              <a:solidFill>
                <a:srgbClr val="000000"/>
              </a:solidFill>
              <a:effectLst/>
              <a:latin typeface="Aptos" panose="020B0004020202020204" pitchFamily="34" charset="0"/>
            </a:endParaRPr>
          </a:p>
          <a:p>
            <a:pPr algn="ctr"/>
            <a:endParaRPr lang="en-US" sz="6600" dirty="0">
              <a:latin typeface="Proxima Nova" panose="02000506030000020004" pitchFamily="2" charset="0"/>
            </a:endParaRPr>
          </a:p>
        </p:txBody>
      </p:sp>
    </p:spTree>
    <p:extLst>
      <p:ext uri="{BB962C8B-B14F-4D97-AF65-F5344CB8AC3E}">
        <p14:creationId xmlns:p14="http://schemas.microsoft.com/office/powerpoint/2010/main" val="2019282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84121336-C8DB-1223-4F7D-804B10AF20C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57F8DFD-21AF-C926-C2AA-EB1FC3673EE9}"/>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608A68B9-EE3A-505F-462D-1E2540196355}"/>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08691960-131F-1C36-D5DB-9F38355DB17E}"/>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BBC7C809-9E83-1911-596A-00BF849F4F01}"/>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notes&#10;&#10;Description automatically generated">
            <a:extLst>
              <a:ext uri="{FF2B5EF4-FFF2-40B4-BE49-F238E27FC236}">
                <a16:creationId xmlns:a16="http://schemas.microsoft.com/office/drawing/2014/main" id="{611914FA-B5A1-8246-7172-EEA2956A3204}"/>
              </a:ext>
            </a:extLst>
          </p:cNvPr>
          <p:cNvPicPr>
            <a:picLocks noChangeAspect="1"/>
          </p:cNvPicPr>
          <p:nvPr/>
        </p:nvPicPr>
        <p:blipFill>
          <a:blip r:embed="rId3"/>
          <a:srcRect l="523" t="8866" r="1832" b="9607"/>
          <a:stretch/>
        </p:blipFill>
        <p:spPr>
          <a:xfrm>
            <a:off x="1806973" y="4069080"/>
            <a:ext cx="14674053" cy="6217920"/>
          </a:xfrm>
          <a:prstGeom prst="rect">
            <a:avLst/>
          </a:prstGeom>
        </p:spPr>
      </p:pic>
    </p:spTree>
    <p:extLst>
      <p:ext uri="{BB962C8B-B14F-4D97-AF65-F5344CB8AC3E}">
        <p14:creationId xmlns:p14="http://schemas.microsoft.com/office/powerpoint/2010/main" val="2930304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6F589B7C-49E8-45A8-3C85-0F3497911EB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5BE48C-4E9D-CC27-A4B1-882C887D6819}"/>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BCC11B26-458C-9F21-2113-E7FFF8662059}"/>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043439E4-3251-1C4D-4870-AFEF94D35DFF}"/>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F72E1CAB-14D8-31C0-4CC4-4ABE59170FFB}"/>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notes&#10;&#10;Description automatically generated">
            <a:extLst>
              <a:ext uri="{FF2B5EF4-FFF2-40B4-BE49-F238E27FC236}">
                <a16:creationId xmlns:a16="http://schemas.microsoft.com/office/drawing/2014/main" id="{8ED0AD46-AAF0-EFC3-FEEC-2E6A3B6E0711}"/>
              </a:ext>
            </a:extLst>
          </p:cNvPr>
          <p:cNvPicPr>
            <a:picLocks noChangeAspect="1"/>
          </p:cNvPicPr>
          <p:nvPr/>
        </p:nvPicPr>
        <p:blipFill>
          <a:blip r:embed="rId3"/>
          <a:srcRect t="9064" r="1538" b="8622"/>
          <a:stretch/>
        </p:blipFill>
        <p:spPr>
          <a:xfrm>
            <a:off x="1371600" y="4048814"/>
            <a:ext cx="14875344" cy="6217920"/>
          </a:xfrm>
          <a:prstGeom prst="rect">
            <a:avLst/>
          </a:prstGeom>
        </p:spPr>
      </p:pic>
    </p:spTree>
    <p:extLst>
      <p:ext uri="{BB962C8B-B14F-4D97-AF65-F5344CB8AC3E}">
        <p14:creationId xmlns:p14="http://schemas.microsoft.com/office/powerpoint/2010/main" val="52548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048C8044-53E1-CEFC-32F8-8CA39273F65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71D1B4E-EEAD-B238-D8C8-9FF05EEF47A7}"/>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69353846-A960-68DC-33D7-7DB80DFFC5A6}"/>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872F3019-5CDF-0CC5-9706-84DCFD92577F}"/>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FE72E58-8BD4-81DF-F151-10DBE59DEBDC}"/>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notes&#10;&#10;Description automatically generated">
            <a:extLst>
              <a:ext uri="{FF2B5EF4-FFF2-40B4-BE49-F238E27FC236}">
                <a16:creationId xmlns:a16="http://schemas.microsoft.com/office/drawing/2014/main" id="{42E78882-1CA4-6047-964F-0698562CC9A5}"/>
              </a:ext>
            </a:extLst>
          </p:cNvPr>
          <p:cNvPicPr>
            <a:picLocks noChangeAspect="1"/>
          </p:cNvPicPr>
          <p:nvPr/>
        </p:nvPicPr>
        <p:blipFill>
          <a:blip r:embed="rId3"/>
          <a:srcRect l="1" t="11365" r="2329" b="8196"/>
          <a:stretch/>
        </p:blipFill>
        <p:spPr>
          <a:xfrm>
            <a:off x="1447800" y="3793286"/>
            <a:ext cx="14876747" cy="6217920"/>
          </a:xfrm>
          <a:prstGeom prst="rect">
            <a:avLst/>
          </a:prstGeom>
        </p:spPr>
      </p:pic>
    </p:spTree>
    <p:extLst>
      <p:ext uri="{BB962C8B-B14F-4D97-AF65-F5344CB8AC3E}">
        <p14:creationId xmlns:p14="http://schemas.microsoft.com/office/powerpoint/2010/main" val="133778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17E1A993-4D3C-1001-B724-3F88BC9CD0E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FCF20FD-F81A-91FE-D50D-D3EB40BFF45B}"/>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B276EDDB-03BF-ABDA-80B2-BC8E78554FF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780EB176-15E8-D8ED-9C96-040EFDBF4E39}"/>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9E406610-33C5-A6F8-15DE-F77DA559D7E6}"/>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notes&#10;&#10;Description automatically generated">
            <a:extLst>
              <a:ext uri="{FF2B5EF4-FFF2-40B4-BE49-F238E27FC236}">
                <a16:creationId xmlns:a16="http://schemas.microsoft.com/office/drawing/2014/main" id="{B7358EF3-F387-35AA-0DDF-7159B965B5B3}"/>
              </a:ext>
            </a:extLst>
          </p:cNvPr>
          <p:cNvPicPr>
            <a:picLocks noChangeAspect="1"/>
          </p:cNvPicPr>
          <p:nvPr/>
        </p:nvPicPr>
        <p:blipFill>
          <a:blip r:embed="rId3"/>
          <a:srcRect t="7160" r="1283" b="7711"/>
          <a:stretch/>
        </p:blipFill>
        <p:spPr>
          <a:xfrm>
            <a:off x="1447800" y="3826384"/>
            <a:ext cx="14421077" cy="6217920"/>
          </a:xfrm>
          <a:prstGeom prst="rect">
            <a:avLst/>
          </a:prstGeom>
        </p:spPr>
      </p:pic>
    </p:spTree>
    <p:extLst>
      <p:ext uri="{BB962C8B-B14F-4D97-AF65-F5344CB8AC3E}">
        <p14:creationId xmlns:p14="http://schemas.microsoft.com/office/powerpoint/2010/main" val="295408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C4F65-8687-54E3-55EB-FABFB2BC2AD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90E598-4066-747E-4999-F321833D24EF}"/>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99AFCF61-A430-49C6-4168-2AD6F0368EA6}"/>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7DCE6F04-EC8C-3A6F-D2DD-CA8C6B9CFF9B}"/>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3F6B5EA3-771D-8BC4-E307-28AB160EDF0D}"/>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6" name="TextBox 5">
            <a:extLst>
              <a:ext uri="{FF2B5EF4-FFF2-40B4-BE49-F238E27FC236}">
                <a16:creationId xmlns:a16="http://schemas.microsoft.com/office/drawing/2014/main" id="{0A471989-216D-7159-39CC-C9E5E9205FAE}"/>
              </a:ext>
            </a:extLst>
          </p:cNvPr>
          <p:cNvSpPr txBox="1"/>
          <p:nvPr/>
        </p:nvSpPr>
        <p:spPr>
          <a:xfrm>
            <a:off x="762000" y="3793286"/>
            <a:ext cx="16002000" cy="8094524"/>
          </a:xfrm>
          <a:prstGeom prst="rect">
            <a:avLst/>
          </a:prstGeom>
          <a:noFill/>
        </p:spPr>
        <p:txBody>
          <a:bodyPr wrap="square" rtlCol="0">
            <a:spAutoFit/>
          </a:bodyPr>
          <a:lstStyle/>
          <a:p>
            <a:pPr rtl="0"/>
            <a:r>
              <a:rPr lang="en-US" sz="8000" i="0" u="none" strike="noStrike" dirty="0">
                <a:effectLst/>
                <a:latin typeface="Aptos" panose="020B0004020202020204" pitchFamily="34" charset="0"/>
              </a:rPr>
              <a:t>Cantor:</a:t>
            </a:r>
          </a:p>
          <a:p>
            <a:r>
              <a:rPr lang="en-US" sz="8000" b="0" i="1" dirty="0">
                <a:effectLst/>
                <a:latin typeface="Aptos" panose="020B0004020202020204" pitchFamily="34" charset="0"/>
              </a:rPr>
              <a:t>Glory to our God the Parent</a:t>
            </a:r>
            <a:br>
              <a:rPr lang="en-US" sz="8000" b="0" i="1" dirty="0">
                <a:effectLst/>
                <a:latin typeface="Aptos" panose="020B0004020202020204" pitchFamily="34" charset="0"/>
              </a:rPr>
            </a:br>
            <a:r>
              <a:rPr lang="en-US" sz="8000" b="0" i="1" dirty="0">
                <a:effectLst/>
                <a:latin typeface="Aptos" panose="020B0004020202020204" pitchFamily="34" charset="0"/>
              </a:rPr>
              <a:t>Glory to God the Son</a:t>
            </a:r>
            <a:br>
              <a:rPr lang="en-US" sz="8000" b="0" i="1" dirty="0">
                <a:effectLst/>
                <a:latin typeface="Aptos" panose="020B0004020202020204" pitchFamily="34" charset="0"/>
              </a:rPr>
            </a:br>
            <a:r>
              <a:rPr lang="en-US" sz="8000" b="0" i="1" dirty="0">
                <a:effectLst/>
                <a:latin typeface="Aptos" panose="020B0004020202020204" pitchFamily="34" charset="0"/>
              </a:rPr>
              <a:t>Glory to the Holy Spirit</a:t>
            </a:r>
            <a:br>
              <a:rPr lang="en-US" sz="8000" b="0" i="1" dirty="0">
                <a:effectLst/>
                <a:latin typeface="Aptos" panose="020B0004020202020204" pitchFamily="34" charset="0"/>
              </a:rPr>
            </a:br>
            <a:r>
              <a:rPr lang="en-US" sz="8000" b="0" i="1" dirty="0">
                <a:effectLst/>
                <a:latin typeface="Aptos" panose="020B0004020202020204" pitchFamily="34" charset="0"/>
              </a:rPr>
              <a:t>Glory to the three in one</a:t>
            </a:r>
          </a:p>
          <a:p>
            <a:br>
              <a:rPr lang="en-US" sz="6000" dirty="0">
                <a:latin typeface="Proxima Nova" panose="02000506030000020004" pitchFamily="2" charset="0"/>
              </a:rPr>
            </a:br>
            <a:endParaRPr lang="en-US" sz="6000" dirty="0">
              <a:latin typeface="Proxima Nova" panose="02000506030000020004" pitchFamily="2" charset="0"/>
            </a:endParaRPr>
          </a:p>
        </p:txBody>
      </p:sp>
    </p:spTree>
    <p:extLst>
      <p:ext uri="{BB962C8B-B14F-4D97-AF65-F5344CB8AC3E}">
        <p14:creationId xmlns:p14="http://schemas.microsoft.com/office/powerpoint/2010/main" val="242151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E5451664-F652-D1D4-DD39-8D5A1033D1F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56372F5-2027-2CBD-3F30-F05AD9CC42B7}"/>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ADE54805-DD0B-3D4A-9279-C2677B2AD842}"/>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B3AEC3A2-9C4C-B043-004D-F54522F997DC}"/>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A5E2721E-7B3B-9295-CAEB-308FE9A50CB3}"/>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notes&#10;&#10;Description automatically generated">
            <a:extLst>
              <a:ext uri="{FF2B5EF4-FFF2-40B4-BE49-F238E27FC236}">
                <a16:creationId xmlns:a16="http://schemas.microsoft.com/office/drawing/2014/main" id="{A5654BF0-A53B-D270-75D9-B2183676DE6C}"/>
              </a:ext>
            </a:extLst>
          </p:cNvPr>
          <p:cNvPicPr>
            <a:picLocks noChangeAspect="1"/>
          </p:cNvPicPr>
          <p:nvPr/>
        </p:nvPicPr>
        <p:blipFill>
          <a:blip r:embed="rId3"/>
          <a:srcRect t="10562" r="3670" b="6023"/>
          <a:stretch/>
        </p:blipFill>
        <p:spPr>
          <a:xfrm>
            <a:off x="2114550" y="4088431"/>
            <a:ext cx="14058900" cy="6178303"/>
          </a:xfrm>
          <a:prstGeom prst="rect">
            <a:avLst/>
          </a:prstGeom>
        </p:spPr>
      </p:pic>
    </p:spTree>
    <p:extLst>
      <p:ext uri="{BB962C8B-B14F-4D97-AF65-F5344CB8AC3E}">
        <p14:creationId xmlns:p14="http://schemas.microsoft.com/office/powerpoint/2010/main" val="1553725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067899A9-A2C4-ED16-0A1D-A5BEFC5E9CC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1711774-3180-C570-7F6F-7518E48201A2}"/>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9146D078-63AE-2FDB-F980-DC95B7F7B4C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EC1F9CF7-908A-8823-0834-3B0D42943F97}"/>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865C05C-EE8C-630B-44F3-B9C8FE057656}"/>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notes&#10;&#10;Description automatically generated">
            <a:extLst>
              <a:ext uri="{FF2B5EF4-FFF2-40B4-BE49-F238E27FC236}">
                <a16:creationId xmlns:a16="http://schemas.microsoft.com/office/drawing/2014/main" id="{89C119A8-BCEE-D237-C451-3205EC89B614}"/>
              </a:ext>
            </a:extLst>
          </p:cNvPr>
          <p:cNvPicPr>
            <a:picLocks noChangeAspect="1"/>
          </p:cNvPicPr>
          <p:nvPr/>
        </p:nvPicPr>
        <p:blipFill>
          <a:blip r:embed="rId4"/>
          <a:srcRect l="-1" t="6940" r="99" b="9544"/>
          <a:stretch/>
        </p:blipFill>
        <p:spPr>
          <a:xfrm>
            <a:off x="1192165" y="3823142"/>
            <a:ext cx="14875809" cy="6217920"/>
          </a:xfrm>
          <a:prstGeom prst="rect">
            <a:avLst/>
          </a:prstGeom>
        </p:spPr>
      </p:pic>
    </p:spTree>
    <p:extLst>
      <p:ext uri="{BB962C8B-B14F-4D97-AF65-F5344CB8AC3E}">
        <p14:creationId xmlns:p14="http://schemas.microsoft.com/office/powerpoint/2010/main" val="2528947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234032">
            <a:off x="-2228992" y="-5177973"/>
            <a:ext cx="23079076" cy="21947571"/>
          </a:xfrm>
          <a:custGeom>
            <a:avLst/>
            <a:gdLst/>
            <a:ahLst/>
            <a:cxnLst/>
            <a:rect l="l" t="t" r="r" b="b"/>
            <a:pathLst>
              <a:path w="23079076" h="21947571">
                <a:moveTo>
                  <a:pt x="7930180" y="0"/>
                </a:moveTo>
                <a:lnTo>
                  <a:pt x="23079076" y="11512763"/>
                </a:lnTo>
                <a:lnTo>
                  <a:pt x="15148896" y="21947571"/>
                </a:lnTo>
                <a:lnTo>
                  <a:pt x="0" y="10434808"/>
                </a:lnTo>
                <a:lnTo>
                  <a:pt x="7930180" y="0"/>
                </a:lnTo>
                <a:close/>
              </a:path>
            </a:pathLst>
          </a:custGeom>
          <a:blipFill>
            <a:blip r:embed="rId3">
              <a:alphaModFix amt="40000"/>
            </a:blip>
            <a:stretch>
              <a:fillRect l="-18487" t="-22237" r="-37545"/>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4C9A00F7-5BEC-C231-B0D1-2385FF188F3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7227526-0F59-C51C-9B86-98B7B114C90D}"/>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053F077E-D041-E0BE-CA5B-901DFA92B1D6}"/>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0FE00E09-6060-D1BC-B3D5-4C72FC3E63B2}"/>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DAE36FED-9D4D-C279-29D3-A934DFD07D6A}"/>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notes&#10;&#10;Description automatically generated">
            <a:extLst>
              <a:ext uri="{FF2B5EF4-FFF2-40B4-BE49-F238E27FC236}">
                <a16:creationId xmlns:a16="http://schemas.microsoft.com/office/drawing/2014/main" id="{FC9C9FD0-543A-EC57-498B-A831E3E476D3}"/>
              </a:ext>
            </a:extLst>
          </p:cNvPr>
          <p:cNvPicPr>
            <a:picLocks noChangeAspect="1"/>
          </p:cNvPicPr>
          <p:nvPr/>
        </p:nvPicPr>
        <p:blipFill>
          <a:blip r:embed="rId3"/>
          <a:srcRect t="9117" r="2939" b="11024"/>
          <a:stretch/>
        </p:blipFill>
        <p:spPr>
          <a:xfrm>
            <a:off x="1371600" y="3519530"/>
            <a:ext cx="14891189" cy="6217920"/>
          </a:xfrm>
          <a:prstGeom prst="rect">
            <a:avLst/>
          </a:prstGeom>
        </p:spPr>
      </p:pic>
    </p:spTree>
    <p:extLst>
      <p:ext uri="{BB962C8B-B14F-4D97-AF65-F5344CB8AC3E}">
        <p14:creationId xmlns:p14="http://schemas.microsoft.com/office/powerpoint/2010/main" val="184183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F6F0032C-C805-42B4-04C9-C6E26ECA62D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3126BFF-9722-AEC5-9AC8-4D50444D7C7F}"/>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AACE608C-CE91-097D-CEF9-395DA32002FD}"/>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693591B7-CBCB-AF74-7A26-D128EBFD65DD}"/>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dirty="0"/>
          </a:p>
          <a:p>
            <a:pPr algn="l">
              <a:lnSpc>
                <a:spcPts val="8959"/>
              </a:lnSpc>
            </a:pPr>
            <a:r>
              <a:rPr lang="en-US" sz="6399" dirty="0">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D8183C85-DCA3-9057-2071-4FE50736DE97}"/>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2AF5E7EA-0C07-7A58-8B57-E58BBAA6D3B6}"/>
              </a:ext>
            </a:extLst>
          </p:cNvPr>
          <p:cNvSpPr txBox="1"/>
          <p:nvPr/>
        </p:nvSpPr>
        <p:spPr>
          <a:xfrm>
            <a:off x="642948" y="4443912"/>
            <a:ext cx="17645052" cy="6801862"/>
          </a:xfrm>
          <a:prstGeom prst="rect">
            <a:avLst/>
          </a:prstGeom>
          <a:noFill/>
        </p:spPr>
        <p:txBody>
          <a:bodyPr wrap="square">
            <a:spAutoFit/>
          </a:bodyPr>
          <a:lstStyle/>
          <a:p>
            <a:pPr rtl="0"/>
            <a:r>
              <a:rPr lang="en-US" sz="8000" b="1" u="none" strike="noStrike" dirty="0">
                <a:solidFill>
                  <a:srgbClr val="000000"/>
                </a:solidFill>
                <a:effectLst/>
                <a:latin typeface="Aptos" panose="020B0004020202020204" pitchFamily="34" charset="0"/>
              </a:rPr>
              <a:t>For the music of creation, for the song your Spirit sings,</a:t>
            </a:r>
            <a:endParaRPr lang="en-US" sz="8000" b="0" dirty="0">
              <a:effectLst/>
              <a:latin typeface="Aptos" panose="020B0004020202020204" pitchFamily="34" charset="0"/>
            </a:endParaRPr>
          </a:p>
          <a:p>
            <a:pPr rtl="0"/>
            <a:r>
              <a:rPr lang="en-US" sz="8000" b="1" u="none" strike="noStrike" dirty="0">
                <a:solidFill>
                  <a:srgbClr val="000000"/>
                </a:solidFill>
                <a:effectLst/>
                <a:latin typeface="Aptos" panose="020B0004020202020204" pitchFamily="34" charset="0"/>
              </a:rPr>
              <a:t>For your sounds divine expression, burst of joy in living things:</a:t>
            </a:r>
          </a:p>
          <a:p>
            <a:pPr rtl="0"/>
            <a:endParaRPr lang="en-US" sz="5200" b="0" dirty="0">
              <a:effectLst/>
              <a:latin typeface="Proxima Nova" panose="02000506030000020004" pitchFamily="2" charset="0"/>
            </a:endParaRPr>
          </a:p>
          <a:p>
            <a:br>
              <a:rPr lang="en-US" sz="3200" dirty="0"/>
            </a:br>
            <a:endParaRPr lang="en-US" sz="3200" dirty="0"/>
          </a:p>
        </p:txBody>
      </p:sp>
    </p:spTree>
    <p:extLst>
      <p:ext uri="{BB962C8B-B14F-4D97-AF65-F5344CB8AC3E}">
        <p14:creationId xmlns:p14="http://schemas.microsoft.com/office/powerpoint/2010/main" val="1706872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04AE8568-083E-9CCD-6799-9EE72B9FFFF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6DACD90-8AD1-FB6B-0C5C-3B9F3076B834}"/>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67C6607C-3D28-60EF-25C9-10DB66846AEE}"/>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45D1CC3B-BC46-D0C6-8B9D-035A1D9316EF}"/>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1F7FDDF7-1B53-B721-93E3-CC527292356F}"/>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notes&#10;&#10;Description automatically generated">
            <a:extLst>
              <a:ext uri="{FF2B5EF4-FFF2-40B4-BE49-F238E27FC236}">
                <a16:creationId xmlns:a16="http://schemas.microsoft.com/office/drawing/2014/main" id="{6498993F-00F1-2DE7-04B3-7F91A1EEBAB4}"/>
              </a:ext>
            </a:extLst>
          </p:cNvPr>
          <p:cNvPicPr>
            <a:picLocks noChangeAspect="1"/>
          </p:cNvPicPr>
          <p:nvPr/>
        </p:nvPicPr>
        <p:blipFill>
          <a:blip r:embed="rId3"/>
          <a:srcRect t="8000" r="1087" b="11875"/>
          <a:stretch/>
        </p:blipFill>
        <p:spPr>
          <a:xfrm>
            <a:off x="990600" y="3541313"/>
            <a:ext cx="15351996" cy="6217920"/>
          </a:xfrm>
          <a:prstGeom prst="rect">
            <a:avLst/>
          </a:prstGeom>
        </p:spPr>
      </p:pic>
    </p:spTree>
    <p:extLst>
      <p:ext uri="{BB962C8B-B14F-4D97-AF65-F5344CB8AC3E}">
        <p14:creationId xmlns:p14="http://schemas.microsoft.com/office/powerpoint/2010/main" val="3229844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4BA5948F-A698-A3CD-BA7A-B1EBB7538B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9D6D8BB-1BB6-2B11-0007-F21E2B3112CF}"/>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A1EEE618-21C6-9766-C94C-656FE95C4B9B}"/>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CC392C47-65C1-EA6C-79B0-B96C604B200A}"/>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90716A1B-F745-0FD9-5530-596B9436465A}"/>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close-up of a sheet music&#10;&#10;Description automatically generated">
            <a:extLst>
              <a:ext uri="{FF2B5EF4-FFF2-40B4-BE49-F238E27FC236}">
                <a16:creationId xmlns:a16="http://schemas.microsoft.com/office/drawing/2014/main" id="{3D07063D-1F48-DBAF-340B-E7ACE47B9FAC}"/>
              </a:ext>
            </a:extLst>
          </p:cNvPr>
          <p:cNvPicPr>
            <a:picLocks noChangeAspect="1"/>
          </p:cNvPicPr>
          <p:nvPr/>
        </p:nvPicPr>
        <p:blipFill>
          <a:blip r:embed="rId3"/>
          <a:srcRect t="4780" r="1087" b="12510"/>
          <a:stretch/>
        </p:blipFill>
        <p:spPr>
          <a:xfrm>
            <a:off x="1192165" y="3538881"/>
            <a:ext cx="15175536" cy="6217920"/>
          </a:xfrm>
          <a:prstGeom prst="rect">
            <a:avLst/>
          </a:prstGeom>
        </p:spPr>
      </p:pic>
    </p:spTree>
    <p:extLst>
      <p:ext uri="{BB962C8B-B14F-4D97-AF65-F5344CB8AC3E}">
        <p14:creationId xmlns:p14="http://schemas.microsoft.com/office/powerpoint/2010/main" val="2879851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87ABB0E3-FD9C-0C96-DDDE-8F51466DDAC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EAF711E-7DB5-7084-6224-3C0841238390}"/>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5DA3EED8-A0F5-BF56-AA89-3F1C13446CDF}"/>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5B45D8FB-BD68-552E-C2E1-A68F95BF5AD3}"/>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877F9AEF-0BDA-4218-4479-00D99B07D855}"/>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7D680D12-0C40-D8C8-CA40-EA42CF77AEDD}"/>
              </a:ext>
            </a:extLst>
          </p:cNvPr>
          <p:cNvSpPr txBox="1"/>
          <p:nvPr/>
        </p:nvSpPr>
        <p:spPr>
          <a:xfrm>
            <a:off x="685800" y="3619500"/>
            <a:ext cx="16306800" cy="5909310"/>
          </a:xfrm>
          <a:prstGeom prst="rect">
            <a:avLst/>
          </a:prstGeom>
          <a:noFill/>
        </p:spPr>
        <p:txBody>
          <a:bodyPr wrap="square">
            <a:spAutoFit/>
          </a:bodyPr>
          <a:lstStyle/>
          <a:p>
            <a:pPr rtl="0"/>
            <a:r>
              <a:rPr lang="en-US" sz="5400" b="1" i="0" u="none" strike="noStrike" dirty="0">
                <a:solidFill>
                  <a:srgbClr val="000000"/>
                </a:solidFill>
                <a:effectLst/>
                <a:latin typeface="Aptos" panose="020B0004020202020204" pitchFamily="34" charset="0"/>
              </a:rPr>
              <a:t>Prayer of the Day</a:t>
            </a:r>
            <a:endParaRPr lang="en-US" sz="5400" b="0" dirty="0">
              <a:effectLst/>
              <a:latin typeface="Aptos" panose="020B0004020202020204" pitchFamily="34" charset="0"/>
            </a:endParaRPr>
          </a:p>
          <a:p>
            <a:pPr rtl="0"/>
            <a:r>
              <a:rPr lang="en-US" sz="5400" b="0" i="0" u="none" strike="noStrike" dirty="0">
                <a:solidFill>
                  <a:srgbClr val="000000"/>
                </a:solidFill>
                <a:effectLst/>
                <a:latin typeface="Aptos" panose="020B0004020202020204" pitchFamily="34" charset="0"/>
              </a:rPr>
              <a:t>Lifegiving God, we thank you, divine Seamstress for you never stop creating or imagining. From the dawn of time, to our mother’s womb, even in the age to come, your creativity is as endless as eternity. Today you are knitting us, your people, into one garment of many colors. </a:t>
            </a:r>
            <a:endParaRPr lang="en-US" sz="5400" dirty="0">
              <a:latin typeface="Aptos" panose="020B0004020202020204" pitchFamily="34" charset="0"/>
            </a:endParaRPr>
          </a:p>
        </p:txBody>
      </p:sp>
    </p:spTree>
    <p:extLst>
      <p:ext uri="{BB962C8B-B14F-4D97-AF65-F5344CB8AC3E}">
        <p14:creationId xmlns:p14="http://schemas.microsoft.com/office/powerpoint/2010/main" val="838160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8136403B-AC1E-0697-AA52-2E18D16E70E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A6E6184-BA63-586C-08CD-23FA1F74EF2F}"/>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CED669B1-A12A-AED5-4E04-57705BCDBF46}"/>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58F834ED-1F56-527D-E73D-9A2F8B87FE69}"/>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FDDE99E-2DF6-2DAF-8ED0-4AF6C59A3969}"/>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E554422A-7B21-63A7-825C-9AFF4FB5687E}"/>
              </a:ext>
            </a:extLst>
          </p:cNvPr>
          <p:cNvSpPr txBox="1"/>
          <p:nvPr/>
        </p:nvSpPr>
        <p:spPr>
          <a:xfrm>
            <a:off x="762000" y="3769363"/>
            <a:ext cx="16306800" cy="6463308"/>
          </a:xfrm>
          <a:prstGeom prst="rect">
            <a:avLst/>
          </a:prstGeom>
          <a:noFill/>
        </p:spPr>
        <p:txBody>
          <a:bodyPr wrap="square">
            <a:spAutoFit/>
          </a:bodyPr>
          <a:lstStyle/>
          <a:p>
            <a:pPr rtl="0"/>
            <a:r>
              <a:rPr lang="en-US" sz="5400" b="0" i="0" u="none" strike="noStrike" dirty="0">
                <a:solidFill>
                  <a:srgbClr val="000000"/>
                </a:solidFill>
                <a:effectLst/>
                <a:latin typeface="Aptos" panose="020B0004020202020204" pitchFamily="34" charset="0"/>
              </a:rPr>
              <a:t>May we participate with God in creating a world where the unity for which Jesus prayed is knit within every action. A world where all are seen and welcomed as their authentic selves, included fully in the table of grace and mercy and sent out to continue Jesus’ work to proclaim God’s unifying love to a hurting, divided world. </a:t>
            </a:r>
            <a:r>
              <a:rPr lang="en-US" sz="5400" b="1" i="0" u="none" strike="noStrike" dirty="0">
                <a:solidFill>
                  <a:srgbClr val="000000"/>
                </a:solidFill>
                <a:effectLst/>
                <a:latin typeface="Aptos" panose="020B0004020202020204" pitchFamily="34" charset="0"/>
              </a:rPr>
              <a:t>Amen.</a:t>
            </a:r>
            <a:endParaRPr lang="en-US" sz="5400" b="0" dirty="0">
              <a:effectLst/>
              <a:latin typeface="Aptos" panose="020B0004020202020204" pitchFamily="34" charset="0"/>
            </a:endParaRPr>
          </a:p>
          <a:p>
            <a:br>
              <a:rPr lang="en-US" dirty="0"/>
            </a:br>
            <a:endParaRPr lang="en-US" dirty="0"/>
          </a:p>
        </p:txBody>
      </p:sp>
    </p:spTree>
    <p:extLst>
      <p:ext uri="{BB962C8B-B14F-4D97-AF65-F5344CB8AC3E}">
        <p14:creationId xmlns:p14="http://schemas.microsoft.com/office/powerpoint/2010/main" val="4253755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ADFA5889-160F-4986-1D7D-42AF2F95712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EB7EADC-4A49-3D98-5F4F-DF8425A04F5F}"/>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950514AE-2348-316E-0B1E-2E87B3AD6839}"/>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B4FD8530-6FC9-8F4D-9D22-A1AE1BFBF40A}"/>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AEA25D51-6C9C-9AA8-ADB9-5B51CA7BCB35}"/>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30AA9D13-87DF-442D-04F4-561CC91823A9}"/>
              </a:ext>
            </a:extLst>
          </p:cNvPr>
          <p:cNvSpPr txBox="1"/>
          <p:nvPr/>
        </p:nvSpPr>
        <p:spPr>
          <a:xfrm>
            <a:off x="435774" y="3928102"/>
            <a:ext cx="17830800" cy="5909310"/>
          </a:xfrm>
          <a:prstGeom prst="rect">
            <a:avLst/>
          </a:prstGeom>
          <a:noFill/>
        </p:spPr>
        <p:txBody>
          <a:bodyPr wrap="square">
            <a:spAutoFit/>
          </a:bodyPr>
          <a:lstStyle/>
          <a:p>
            <a:r>
              <a:rPr lang="en-US" sz="5400" b="1" i="0" u="none" strike="noStrike" dirty="0">
                <a:solidFill>
                  <a:srgbClr val="000000"/>
                </a:solidFill>
                <a:effectLst/>
                <a:latin typeface="Aptos" panose="020B0004020202020204" pitchFamily="34" charset="0"/>
              </a:rPr>
              <a:t>First Reading–Acts 16:16-34</a:t>
            </a:r>
            <a:br>
              <a:rPr lang="en-US" sz="5400" b="1" i="0" u="none" strike="noStrike" dirty="0">
                <a:solidFill>
                  <a:srgbClr val="000000"/>
                </a:solidFill>
                <a:effectLst/>
                <a:latin typeface="Aptos" panose="020B0004020202020204" pitchFamily="34" charset="0"/>
              </a:rPr>
            </a:br>
            <a:r>
              <a:rPr lang="en-US" sz="5400" b="0" i="0" u="none" strike="noStrike" baseline="30000" dirty="0">
                <a:solidFill>
                  <a:srgbClr val="000000"/>
                </a:solidFill>
                <a:effectLst/>
                <a:latin typeface="Aptos" panose="020B0004020202020204" pitchFamily="34" charset="0"/>
              </a:rPr>
              <a:t>16</a:t>
            </a:r>
            <a:r>
              <a:rPr lang="en-US" sz="5400" b="0" i="0" u="none" strike="noStrike" dirty="0">
                <a:solidFill>
                  <a:srgbClr val="000000"/>
                </a:solidFill>
                <a:effectLst/>
                <a:latin typeface="Aptos" panose="020B0004020202020204" pitchFamily="34" charset="0"/>
              </a:rPr>
              <a:t> One day as we were going to the place of prayer, we met a female slave who had a spirit of divination and brought her owners a great deal of money by fortune-telling. </a:t>
            </a:r>
            <a:r>
              <a:rPr lang="en-US" sz="5400" b="0" i="0" u="none" strike="noStrike" baseline="30000" dirty="0">
                <a:solidFill>
                  <a:srgbClr val="000000"/>
                </a:solidFill>
                <a:effectLst/>
                <a:latin typeface="Aptos" panose="020B0004020202020204" pitchFamily="34" charset="0"/>
              </a:rPr>
              <a:t>17</a:t>
            </a:r>
            <a:r>
              <a:rPr lang="en-US" sz="5400" b="0" i="0" u="none" strike="noStrike" dirty="0">
                <a:solidFill>
                  <a:srgbClr val="000000"/>
                </a:solidFill>
                <a:effectLst/>
                <a:latin typeface="Aptos" panose="020B0004020202020204" pitchFamily="34" charset="0"/>
              </a:rPr>
              <a:t> While she followed Paul and us, she would cry out, “These men are slaves of the Most High God, who proclaim to </a:t>
            </a:r>
            <a:r>
              <a:rPr lang="en-US" sz="5400" b="0" i="0" u="none" strike="noStrike" dirty="0" err="1">
                <a:solidFill>
                  <a:srgbClr val="000000"/>
                </a:solidFill>
                <a:effectLst/>
                <a:latin typeface="Aptos" panose="020B0004020202020204" pitchFamily="34" charset="0"/>
              </a:rPr>
              <a:t>youthe</a:t>
            </a:r>
            <a:r>
              <a:rPr lang="en-US" sz="5400" b="0" i="0" u="none" strike="noStrike" dirty="0">
                <a:solidFill>
                  <a:srgbClr val="000000"/>
                </a:solidFill>
                <a:effectLst/>
                <a:latin typeface="Aptos" panose="020B0004020202020204" pitchFamily="34" charset="0"/>
              </a:rPr>
              <a:t> way of salvation.” </a:t>
            </a:r>
            <a:r>
              <a:rPr lang="en-US" sz="5400" b="0" i="0" u="none" strike="noStrike" baseline="30000" dirty="0">
                <a:solidFill>
                  <a:srgbClr val="000000"/>
                </a:solidFill>
                <a:effectLst/>
                <a:latin typeface="Aptos" panose="020B0004020202020204" pitchFamily="34" charset="0"/>
              </a:rPr>
              <a:t>18</a:t>
            </a:r>
            <a:r>
              <a:rPr lang="en-US" sz="5400" b="0" i="0" u="none" strike="noStrike" dirty="0">
                <a:solidFill>
                  <a:srgbClr val="000000"/>
                </a:solidFill>
                <a:effectLst/>
                <a:latin typeface="Aptos" panose="020B0004020202020204" pitchFamily="34" charset="0"/>
              </a:rPr>
              <a:t> She kept doing this for many </a:t>
            </a:r>
            <a:endParaRPr lang="en-US" sz="5400" dirty="0">
              <a:latin typeface="Aptos" panose="020B0004020202020204" pitchFamily="34" charset="0"/>
            </a:endParaRPr>
          </a:p>
        </p:txBody>
      </p:sp>
    </p:spTree>
    <p:extLst>
      <p:ext uri="{BB962C8B-B14F-4D97-AF65-F5344CB8AC3E}">
        <p14:creationId xmlns:p14="http://schemas.microsoft.com/office/powerpoint/2010/main" val="2990996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946FCC45-581D-D684-25A3-93489CDD3CA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F4C7D24-3358-3DE3-55B0-586461D2CCD1}"/>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D0F5A5E3-973E-7256-25BC-3164C5527604}"/>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C38285BC-7A64-EBAA-63DD-34E8ACA26CF7}"/>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C0BC2681-CBC8-C43D-4430-C76BAA07B408}"/>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419DD1E7-CED3-BD1B-E836-ABB152627663}"/>
              </a:ext>
            </a:extLst>
          </p:cNvPr>
          <p:cNvSpPr txBox="1"/>
          <p:nvPr/>
        </p:nvSpPr>
        <p:spPr>
          <a:xfrm>
            <a:off x="447123" y="3853556"/>
            <a:ext cx="17395026" cy="6617196"/>
          </a:xfrm>
          <a:prstGeom prst="rect">
            <a:avLst/>
          </a:prstGeom>
          <a:noFill/>
        </p:spPr>
        <p:txBody>
          <a:bodyPr wrap="square">
            <a:spAutoFit/>
          </a:bodyPr>
          <a:lstStyle/>
          <a:p>
            <a:pPr rtl="0"/>
            <a:r>
              <a:rPr lang="en-US" sz="5400" b="0" i="0" u="none" strike="noStrike" dirty="0">
                <a:solidFill>
                  <a:srgbClr val="000000"/>
                </a:solidFill>
                <a:effectLst/>
                <a:latin typeface="Aptos" panose="020B0004020202020204" pitchFamily="34" charset="0"/>
              </a:rPr>
              <a:t>days. But Paul, very much annoyed, turned and said to the spirit, “I order you in the name of Jesus Christ to come out of her.” And it came out that very hour.</a:t>
            </a:r>
            <a:endParaRPr lang="en-US" sz="5400" b="0" dirty="0">
              <a:effectLst/>
              <a:latin typeface="Aptos" panose="020B0004020202020204" pitchFamily="34" charset="0"/>
            </a:endParaRPr>
          </a:p>
          <a:p>
            <a:pPr rtl="0">
              <a:spcAft>
                <a:spcPts val="1200"/>
              </a:spcAft>
            </a:pPr>
            <a:r>
              <a:rPr lang="en-US" sz="5400" b="0" i="0" u="none" strike="noStrike" baseline="30000" dirty="0">
                <a:solidFill>
                  <a:srgbClr val="000000"/>
                </a:solidFill>
                <a:effectLst/>
                <a:latin typeface="Aptos" panose="020B0004020202020204" pitchFamily="34" charset="0"/>
              </a:rPr>
              <a:t>19</a:t>
            </a:r>
            <a:r>
              <a:rPr lang="en-US" sz="5400" b="0" i="0" u="none" strike="noStrike" dirty="0">
                <a:solidFill>
                  <a:srgbClr val="000000"/>
                </a:solidFill>
                <a:effectLst/>
                <a:latin typeface="Aptos" panose="020B0004020202020204" pitchFamily="34" charset="0"/>
              </a:rPr>
              <a:t> But when her owners saw that their hope of making money was gone, they seized Paul and Silas and dragged them into the marketplace before the authorities. </a:t>
            </a:r>
            <a:r>
              <a:rPr lang="en-US" sz="5400" b="0" i="0" u="none" strike="noStrike" baseline="30000" dirty="0">
                <a:solidFill>
                  <a:srgbClr val="000000"/>
                </a:solidFill>
                <a:effectLst/>
                <a:latin typeface="Aptos" panose="020B0004020202020204" pitchFamily="34" charset="0"/>
              </a:rPr>
              <a:t>20</a:t>
            </a:r>
            <a:r>
              <a:rPr lang="en-US" sz="5400" b="0" i="0" u="none" strike="noStrike" dirty="0">
                <a:solidFill>
                  <a:srgbClr val="000000"/>
                </a:solidFill>
                <a:effectLst/>
                <a:latin typeface="Aptos" panose="020B0004020202020204" pitchFamily="34" charset="0"/>
              </a:rPr>
              <a:t> When they had brought them before the magistrates, they said, </a:t>
            </a:r>
            <a:endParaRPr lang="en-US" sz="5400" b="0" dirty="0">
              <a:effectLst/>
              <a:latin typeface="Aptos" panose="020B0004020202020204" pitchFamily="34" charset="0"/>
            </a:endParaRPr>
          </a:p>
          <a:p>
            <a:br>
              <a:rPr lang="en-US" dirty="0"/>
            </a:br>
            <a:endParaRPr lang="en-US" dirty="0"/>
          </a:p>
        </p:txBody>
      </p:sp>
    </p:spTree>
    <p:extLst>
      <p:ext uri="{BB962C8B-B14F-4D97-AF65-F5344CB8AC3E}">
        <p14:creationId xmlns:p14="http://schemas.microsoft.com/office/powerpoint/2010/main" val="2766942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692608B3-DAAD-872A-34D9-54CEB88962F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2E70D42-0E32-C0F7-E335-FF90CBAC568E}"/>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F017B835-3F30-E281-44DD-DC3073D07BB0}"/>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09F37CE3-12BB-BE39-94B8-624A74B50933}"/>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41186C19-B25A-1684-5DC8-565102487332}"/>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247458FD-BD5A-AAEF-8827-9CBA7640CB4E}"/>
              </a:ext>
            </a:extLst>
          </p:cNvPr>
          <p:cNvSpPr txBox="1"/>
          <p:nvPr/>
        </p:nvSpPr>
        <p:spPr>
          <a:xfrm>
            <a:off x="469821" y="5282331"/>
            <a:ext cx="17090226" cy="4247317"/>
          </a:xfrm>
          <a:prstGeom prst="rect">
            <a:avLst/>
          </a:prstGeom>
          <a:noFill/>
        </p:spPr>
        <p:txBody>
          <a:bodyPr wrap="square">
            <a:spAutoFit/>
          </a:bodyPr>
          <a:lstStyle/>
          <a:p>
            <a:r>
              <a:rPr lang="en-US" sz="5400" b="0" i="0" u="none" strike="noStrike" dirty="0">
                <a:solidFill>
                  <a:srgbClr val="000000"/>
                </a:solidFill>
                <a:effectLst/>
                <a:latin typeface="Aptos" panose="020B0004020202020204" pitchFamily="34" charset="0"/>
              </a:rPr>
              <a:t>“These men, these Jews, are disturbing our city </a:t>
            </a:r>
            <a:r>
              <a:rPr lang="en-US" sz="5400" b="0" i="0" u="none" strike="noStrike" baseline="30000" dirty="0">
                <a:solidFill>
                  <a:srgbClr val="000000"/>
                </a:solidFill>
                <a:effectLst/>
                <a:latin typeface="Aptos" panose="020B0004020202020204" pitchFamily="34" charset="0"/>
              </a:rPr>
              <a:t>21</a:t>
            </a:r>
            <a:r>
              <a:rPr lang="en-US" sz="5400" b="0" i="0" u="none" strike="noStrike" dirty="0">
                <a:solidFill>
                  <a:srgbClr val="000000"/>
                </a:solidFill>
                <a:effectLst/>
                <a:latin typeface="Aptos" panose="020B0004020202020204" pitchFamily="34" charset="0"/>
              </a:rPr>
              <a:t> and are advocating customs that are not lawful for us, being Romans, to adopt or observe.” </a:t>
            </a:r>
            <a:r>
              <a:rPr lang="en-US" sz="5400" b="0" i="0" u="none" strike="noStrike" baseline="30000" dirty="0">
                <a:solidFill>
                  <a:srgbClr val="000000"/>
                </a:solidFill>
                <a:effectLst/>
                <a:latin typeface="Aptos" panose="020B0004020202020204" pitchFamily="34" charset="0"/>
              </a:rPr>
              <a:t>22</a:t>
            </a:r>
            <a:r>
              <a:rPr lang="en-US" sz="5400" b="0" i="0" u="none" strike="noStrike" dirty="0">
                <a:solidFill>
                  <a:srgbClr val="000000"/>
                </a:solidFill>
                <a:effectLst/>
                <a:latin typeface="Aptos" panose="020B0004020202020204" pitchFamily="34" charset="0"/>
              </a:rPr>
              <a:t> The crowd joined in attacking them, and the magistrates had them stripped of their clothing and ordered them to be beaten with rods. </a:t>
            </a:r>
            <a:endParaRPr lang="en-US" sz="5400" dirty="0">
              <a:latin typeface="Aptos" panose="020B0004020202020204" pitchFamily="34" charset="0"/>
            </a:endParaRPr>
          </a:p>
        </p:txBody>
      </p:sp>
    </p:spTree>
    <p:extLst>
      <p:ext uri="{BB962C8B-B14F-4D97-AF65-F5344CB8AC3E}">
        <p14:creationId xmlns:p14="http://schemas.microsoft.com/office/powerpoint/2010/main" val="4097498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B2789EFF-5653-D79C-0A87-E173B60CC1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C5D3C5F-CBB0-AF85-B845-FE98E151C116}"/>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F66DBAAD-70AF-0473-B633-80AF640BE6F5}"/>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8D5ECE9A-BA0E-7AEE-EE53-0EAB087A7143}"/>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FC65EA8A-4D4C-BD5F-F2EE-44A07B03F7FE}"/>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F4A1F780-FE45-58F1-4C7D-1A8367ADF506}"/>
              </a:ext>
            </a:extLst>
          </p:cNvPr>
          <p:cNvSpPr txBox="1"/>
          <p:nvPr/>
        </p:nvSpPr>
        <p:spPr>
          <a:xfrm>
            <a:off x="609600" y="4320869"/>
            <a:ext cx="17526000" cy="5632311"/>
          </a:xfrm>
          <a:prstGeom prst="rect">
            <a:avLst/>
          </a:prstGeom>
          <a:noFill/>
        </p:spPr>
        <p:txBody>
          <a:bodyPr wrap="square">
            <a:spAutoFit/>
          </a:bodyPr>
          <a:lstStyle/>
          <a:p>
            <a:pPr rtl="0">
              <a:spcBef>
                <a:spcPts val="1200"/>
              </a:spcBef>
            </a:pPr>
            <a:r>
              <a:rPr lang="en-US" sz="5400" b="0" i="0" u="none" strike="noStrike" baseline="30000" dirty="0">
                <a:solidFill>
                  <a:srgbClr val="000000"/>
                </a:solidFill>
                <a:effectLst/>
                <a:latin typeface="Aptos" panose="020B0004020202020204" pitchFamily="34" charset="0"/>
              </a:rPr>
              <a:t>23</a:t>
            </a:r>
            <a:r>
              <a:rPr lang="en-US" sz="5400" b="0" i="0" u="none" strike="noStrike" dirty="0">
                <a:solidFill>
                  <a:srgbClr val="000000"/>
                </a:solidFill>
                <a:effectLst/>
                <a:latin typeface="Aptos" panose="020B0004020202020204" pitchFamily="34" charset="0"/>
              </a:rPr>
              <a:t> After they had given them a severe flogging, they threw them into prison and ordered the jailer to keep them securely. </a:t>
            </a:r>
            <a:r>
              <a:rPr lang="en-US" sz="5400" b="0" i="0" u="none" strike="noStrike" baseline="30000" dirty="0">
                <a:solidFill>
                  <a:srgbClr val="000000"/>
                </a:solidFill>
                <a:effectLst/>
                <a:latin typeface="Aptos" panose="020B0004020202020204" pitchFamily="34" charset="0"/>
              </a:rPr>
              <a:t>24</a:t>
            </a:r>
            <a:r>
              <a:rPr lang="en-US" sz="5400" b="0" i="0" u="none" strike="noStrike" dirty="0">
                <a:solidFill>
                  <a:srgbClr val="000000"/>
                </a:solidFill>
                <a:effectLst/>
                <a:latin typeface="Aptos" panose="020B0004020202020204" pitchFamily="34" charset="0"/>
              </a:rPr>
              <a:t> Following these instructions, he put them in the innermost cell and fastened their feet in the stocks.</a:t>
            </a:r>
            <a:r>
              <a:rPr lang="en-US" sz="5400" b="0" i="0" u="none" strike="noStrike" baseline="30000" dirty="0">
                <a:solidFill>
                  <a:srgbClr val="000000"/>
                </a:solidFill>
                <a:effectLst/>
                <a:latin typeface="Aptos" panose="020B0004020202020204" pitchFamily="34" charset="0"/>
              </a:rPr>
              <a:t>25</a:t>
            </a:r>
            <a:r>
              <a:rPr lang="en-US" sz="5400" b="0" i="0" u="none" strike="noStrike" dirty="0">
                <a:solidFill>
                  <a:srgbClr val="000000"/>
                </a:solidFill>
                <a:effectLst/>
                <a:latin typeface="Aptos" panose="020B0004020202020204" pitchFamily="34" charset="0"/>
              </a:rPr>
              <a:t> About midnight Paul and Silas were praying and singing hymns to God, and the prisoners were listening to them. </a:t>
            </a:r>
            <a:endParaRPr lang="en-US" sz="5400" b="0" dirty="0">
              <a:effectLst/>
              <a:latin typeface="Aptos" panose="020B0004020202020204" pitchFamily="34" charset="0"/>
            </a:endParaRPr>
          </a:p>
          <a:p>
            <a:br>
              <a:rPr lang="en-US" dirty="0"/>
            </a:br>
            <a:endParaRPr lang="en-US" dirty="0"/>
          </a:p>
        </p:txBody>
      </p:sp>
    </p:spTree>
    <p:extLst>
      <p:ext uri="{BB962C8B-B14F-4D97-AF65-F5344CB8AC3E}">
        <p14:creationId xmlns:p14="http://schemas.microsoft.com/office/powerpoint/2010/main" val="1377565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CAFA8991-83FD-150B-A451-0550EA140E0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9AF4EB8-ABA6-B8DF-7C79-666D209F8BE0}"/>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5AFBC63D-1D5C-5218-53E5-5A3B6504FA0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1D5AE581-CBB4-88E2-A701-015EC459985B}"/>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104FEAC8-22AD-9AC0-C3FE-5CAAFFF86B86}"/>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9" name="TextBox 8">
            <a:extLst>
              <a:ext uri="{FF2B5EF4-FFF2-40B4-BE49-F238E27FC236}">
                <a16:creationId xmlns:a16="http://schemas.microsoft.com/office/drawing/2014/main" id="{62AE4100-2141-67FE-B58F-8E9C8F80EF8F}"/>
              </a:ext>
            </a:extLst>
          </p:cNvPr>
          <p:cNvSpPr txBox="1"/>
          <p:nvPr/>
        </p:nvSpPr>
        <p:spPr>
          <a:xfrm>
            <a:off x="609600" y="3900578"/>
            <a:ext cx="16633026" cy="5909310"/>
          </a:xfrm>
          <a:prstGeom prst="rect">
            <a:avLst/>
          </a:prstGeom>
          <a:noFill/>
        </p:spPr>
        <p:txBody>
          <a:bodyPr wrap="square">
            <a:spAutoFit/>
          </a:bodyPr>
          <a:lstStyle/>
          <a:p>
            <a:r>
              <a:rPr lang="en-US" sz="5400" b="0" i="0" u="none" strike="noStrike" baseline="30000" dirty="0">
                <a:solidFill>
                  <a:srgbClr val="000000"/>
                </a:solidFill>
                <a:effectLst/>
                <a:latin typeface="Aptos" panose="020B0004020202020204" pitchFamily="34" charset="0"/>
              </a:rPr>
              <a:t>26</a:t>
            </a:r>
            <a:r>
              <a:rPr lang="en-US" sz="5400" b="0" i="0" u="none" strike="noStrike" dirty="0">
                <a:solidFill>
                  <a:srgbClr val="000000"/>
                </a:solidFill>
                <a:effectLst/>
                <a:latin typeface="Aptos" panose="020B0004020202020204" pitchFamily="34" charset="0"/>
              </a:rPr>
              <a:t> Suddenly there was an earthquake so violent that the foundations of the prison were shaken, and immediately all the doors were opened and everyone’s chains were unfastened. </a:t>
            </a:r>
            <a:r>
              <a:rPr lang="en-US" sz="5400" b="0" i="0" u="none" strike="noStrike" baseline="30000" dirty="0">
                <a:solidFill>
                  <a:srgbClr val="000000"/>
                </a:solidFill>
                <a:effectLst/>
                <a:latin typeface="Aptos" panose="020B0004020202020204" pitchFamily="34" charset="0"/>
              </a:rPr>
              <a:t>27</a:t>
            </a:r>
            <a:r>
              <a:rPr lang="en-US" sz="5400" b="0" i="0" u="none" strike="noStrike" dirty="0">
                <a:solidFill>
                  <a:srgbClr val="000000"/>
                </a:solidFill>
                <a:effectLst/>
                <a:latin typeface="Aptos" panose="020B0004020202020204" pitchFamily="34" charset="0"/>
              </a:rPr>
              <a:t> When the jailer woke up and saw the prison doors wide open, he drew his sword and was about to kill himself, since he supposed that the prisoners had escaped. </a:t>
            </a:r>
            <a:endParaRPr lang="en-US" sz="5400" dirty="0">
              <a:latin typeface="Aptos" panose="020B0004020202020204" pitchFamily="34" charset="0"/>
            </a:endParaRPr>
          </a:p>
        </p:txBody>
      </p:sp>
    </p:spTree>
    <p:extLst>
      <p:ext uri="{BB962C8B-B14F-4D97-AF65-F5344CB8AC3E}">
        <p14:creationId xmlns:p14="http://schemas.microsoft.com/office/powerpoint/2010/main" val="170360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240260FE-228C-8C78-7171-7CEA82EC77D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F23BEDD-8131-D81F-FE9C-934FDADCB756}"/>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D72C1A3B-EB23-0BD2-3774-4AB3ABD8336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9EB98C2A-0A3F-9208-A940-9D706271274D}"/>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F7FFD06B-0C26-EDA5-002D-B17D5D2EA040}"/>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5762E126-38C3-4FAA-41EE-4A9449B2118A}"/>
              </a:ext>
            </a:extLst>
          </p:cNvPr>
          <p:cNvSpPr txBox="1"/>
          <p:nvPr/>
        </p:nvSpPr>
        <p:spPr>
          <a:xfrm>
            <a:off x="484586" y="4597868"/>
            <a:ext cx="17318826" cy="5078313"/>
          </a:xfrm>
          <a:prstGeom prst="rect">
            <a:avLst/>
          </a:prstGeom>
          <a:noFill/>
        </p:spPr>
        <p:txBody>
          <a:bodyPr wrap="square">
            <a:spAutoFit/>
          </a:bodyPr>
          <a:lstStyle/>
          <a:p>
            <a:r>
              <a:rPr lang="en-US" sz="5400" b="0" i="0" u="none" strike="noStrike" baseline="30000" dirty="0">
                <a:solidFill>
                  <a:srgbClr val="000000"/>
                </a:solidFill>
                <a:effectLst/>
                <a:latin typeface="Aptos" panose="020B0004020202020204" pitchFamily="34" charset="0"/>
              </a:rPr>
              <a:t>28</a:t>
            </a:r>
            <a:r>
              <a:rPr lang="en-US" sz="5400" b="0" i="0" u="none" strike="noStrike" dirty="0">
                <a:solidFill>
                  <a:srgbClr val="000000"/>
                </a:solidFill>
                <a:effectLst/>
                <a:latin typeface="Aptos" panose="020B0004020202020204" pitchFamily="34" charset="0"/>
              </a:rPr>
              <a:t> But Paul shouted in a loud voice, “Do not harm yourself, for we are all here.” </a:t>
            </a:r>
            <a:r>
              <a:rPr lang="en-US" sz="5400" b="0" i="0" u="none" strike="noStrike" baseline="30000" dirty="0">
                <a:solidFill>
                  <a:srgbClr val="000000"/>
                </a:solidFill>
                <a:effectLst/>
                <a:latin typeface="Aptos" panose="020B0004020202020204" pitchFamily="34" charset="0"/>
              </a:rPr>
              <a:t>29</a:t>
            </a:r>
            <a:r>
              <a:rPr lang="en-US" sz="5400" b="0" i="0" u="none" strike="noStrike" dirty="0">
                <a:solidFill>
                  <a:srgbClr val="000000"/>
                </a:solidFill>
                <a:effectLst/>
                <a:latin typeface="Aptos" panose="020B0004020202020204" pitchFamily="34" charset="0"/>
              </a:rPr>
              <a:t> The jailer called for lights, and rushing in, he fell down trembling before Paul and Silas. </a:t>
            </a:r>
            <a:r>
              <a:rPr lang="en-US" sz="5400" b="0" i="0" u="none" strike="noStrike" baseline="30000" dirty="0">
                <a:solidFill>
                  <a:srgbClr val="000000"/>
                </a:solidFill>
                <a:effectLst/>
                <a:latin typeface="Aptos" panose="020B0004020202020204" pitchFamily="34" charset="0"/>
              </a:rPr>
              <a:t>30</a:t>
            </a:r>
            <a:r>
              <a:rPr lang="en-US" sz="5400" b="0" i="0" u="none" strike="noStrike" dirty="0">
                <a:solidFill>
                  <a:srgbClr val="000000"/>
                </a:solidFill>
                <a:effectLst/>
                <a:latin typeface="Aptos" panose="020B0004020202020204" pitchFamily="34" charset="0"/>
              </a:rPr>
              <a:t> Then he brought them outside and said, “Sirs, what must I do to be saved?” </a:t>
            </a:r>
            <a:r>
              <a:rPr lang="en-US" sz="5400" b="0" i="0" u="none" strike="noStrike" baseline="30000" dirty="0">
                <a:solidFill>
                  <a:srgbClr val="000000"/>
                </a:solidFill>
                <a:effectLst/>
                <a:latin typeface="Aptos" panose="020B0004020202020204" pitchFamily="34" charset="0"/>
              </a:rPr>
              <a:t>31</a:t>
            </a:r>
            <a:r>
              <a:rPr lang="en-US" sz="5400" b="0" i="0" u="none" strike="noStrike" dirty="0">
                <a:solidFill>
                  <a:srgbClr val="000000"/>
                </a:solidFill>
                <a:effectLst/>
                <a:latin typeface="Aptos" panose="020B0004020202020204" pitchFamily="34" charset="0"/>
              </a:rPr>
              <a:t> They answered, “Believe in the Lord Jesus, and you will be saved, you and your household.” </a:t>
            </a:r>
            <a:endParaRPr lang="en-US" sz="5400" dirty="0">
              <a:latin typeface="Aptos" panose="020B0004020202020204" pitchFamily="34" charset="0"/>
            </a:endParaRPr>
          </a:p>
        </p:txBody>
      </p:sp>
    </p:spTree>
    <p:extLst>
      <p:ext uri="{BB962C8B-B14F-4D97-AF65-F5344CB8AC3E}">
        <p14:creationId xmlns:p14="http://schemas.microsoft.com/office/powerpoint/2010/main" val="247160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5C0C638B-73F2-C292-E010-9C6B8E51A7D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D5EDE61-DEE6-B7ED-FC27-08F902A46E1A}"/>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E47492BC-F570-030B-9A87-96CEB6AB36A3}"/>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8FF6BA4A-FF39-66FC-E4BB-6597540A03D8}"/>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17DCB5D5-80C1-2A48-D079-7BDD96F312DE}"/>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4930A8B5-58EF-D289-AA6F-85AEAD53809E}"/>
              </a:ext>
            </a:extLst>
          </p:cNvPr>
          <p:cNvSpPr txBox="1"/>
          <p:nvPr/>
        </p:nvSpPr>
        <p:spPr>
          <a:xfrm>
            <a:off x="609600" y="4265446"/>
            <a:ext cx="17318826" cy="8279190"/>
          </a:xfrm>
          <a:prstGeom prst="rect">
            <a:avLst/>
          </a:prstGeom>
          <a:noFill/>
        </p:spPr>
        <p:txBody>
          <a:bodyPr wrap="square">
            <a:spAutoFit/>
          </a:bodyPr>
          <a:lstStyle/>
          <a:p>
            <a:pPr rtl="0"/>
            <a:endParaRPr lang="en-US" sz="5200" b="0" dirty="0">
              <a:effectLst/>
              <a:latin typeface="Proxima Nova" panose="02000506030000020004" pitchFamily="2" charset="0"/>
            </a:endParaRPr>
          </a:p>
          <a:p>
            <a:pPr rtl="0"/>
            <a:r>
              <a:rPr lang="en-US" sz="8000" b="1" u="none" strike="noStrike" dirty="0">
                <a:solidFill>
                  <a:srgbClr val="000000"/>
                </a:solidFill>
                <a:effectLst/>
                <a:latin typeface="Aptos" panose="020B0004020202020204" pitchFamily="34" charset="0"/>
              </a:rPr>
              <a:t>God, our God, the world’s composer, hear us, echoes of your voice;</a:t>
            </a:r>
            <a:endParaRPr lang="en-US" sz="8000" b="0" dirty="0">
              <a:effectLst/>
              <a:latin typeface="Aptos" panose="020B0004020202020204" pitchFamily="34" charset="0"/>
            </a:endParaRPr>
          </a:p>
          <a:p>
            <a:pPr rtl="0"/>
            <a:r>
              <a:rPr lang="en-US" sz="8000" b="1" u="none" strike="noStrike" dirty="0">
                <a:solidFill>
                  <a:srgbClr val="000000"/>
                </a:solidFill>
                <a:effectLst/>
                <a:latin typeface="Aptos" panose="020B0004020202020204" pitchFamily="34" charset="0"/>
              </a:rPr>
              <a:t>Music is your art, your glory, let the human heart rejoice!</a:t>
            </a:r>
            <a:endParaRPr lang="en-US" sz="8000" b="0" dirty="0">
              <a:effectLst/>
              <a:latin typeface="Aptos" panose="020B0004020202020204" pitchFamily="34" charset="0"/>
            </a:endParaRPr>
          </a:p>
          <a:p>
            <a:br>
              <a:rPr lang="en-US" sz="8000" dirty="0">
                <a:latin typeface="Aptos" panose="020B0004020202020204" pitchFamily="34" charset="0"/>
              </a:rPr>
            </a:br>
            <a:endParaRPr lang="en-US" sz="8000" dirty="0">
              <a:latin typeface="Aptos" panose="020B0004020202020204" pitchFamily="34" charset="0"/>
            </a:endParaRPr>
          </a:p>
        </p:txBody>
      </p:sp>
    </p:spTree>
    <p:extLst>
      <p:ext uri="{BB962C8B-B14F-4D97-AF65-F5344CB8AC3E}">
        <p14:creationId xmlns:p14="http://schemas.microsoft.com/office/powerpoint/2010/main" val="78821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60AA6DA1-38E2-7EDE-F09F-42D230CD62D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FC3CE23-BBBE-ADD0-F8C3-DDD22FA51FFC}"/>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2E8C2205-8547-3093-4118-EFAD8868F859}"/>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E8970751-8F22-286D-943C-4AEE8924E9AD}"/>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2D26AE6D-74C7-903F-6BF5-3BBA197AE2F7}"/>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DEABA7D4-B1F3-D909-BBA6-18A607B52FC9}"/>
              </a:ext>
            </a:extLst>
          </p:cNvPr>
          <p:cNvSpPr txBox="1"/>
          <p:nvPr/>
        </p:nvSpPr>
        <p:spPr>
          <a:xfrm>
            <a:off x="332186" y="3495598"/>
            <a:ext cx="17623626" cy="8402300"/>
          </a:xfrm>
          <a:prstGeom prst="rect">
            <a:avLst/>
          </a:prstGeom>
          <a:noFill/>
        </p:spPr>
        <p:txBody>
          <a:bodyPr wrap="square">
            <a:spAutoFit/>
          </a:bodyPr>
          <a:lstStyle/>
          <a:p>
            <a:r>
              <a:rPr lang="en-US" sz="5400" b="0" i="0" u="none" strike="noStrike" baseline="30000" dirty="0">
                <a:solidFill>
                  <a:srgbClr val="000000"/>
                </a:solidFill>
                <a:effectLst/>
                <a:latin typeface="Aptos" panose="020B0004020202020204" pitchFamily="34" charset="0"/>
              </a:rPr>
              <a:t>32</a:t>
            </a:r>
            <a:r>
              <a:rPr lang="en-US" sz="5400" b="0" i="0" u="none" strike="noStrike" dirty="0">
                <a:solidFill>
                  <a:srgbClr val="000000"/>
                </a:solidFill>
                <a:effectLst/>
                <a:latin typeface="Aptos" panose="020B0004020202020204" pitchFamily="34" charset="0"/>
              </a:rPr>
              <a:t> They spoke the word of the Lord to him and to all who were in his house. </a:t>
            </a:r>
            <a:r>
              <a:rPr lang="en-US" sz="5400" b="0" i="0" u="none" strike="noStrike" baseline="30000" dirty="0">
                <a:solidFill>
                  <a:srgbClr val="000000"/>
                </a:solidFill>
                <a:effectLst/>
                <a:latin typeface="Aptos" panose="020B0004020202020204" pitchFamily="34" charset="0"/>
              </a:rPr>
              <a:t>33</a:t>
            </a:r>
            <a:r>
              <a:rPr lang="en-US" sz="5400" b="0" i="0" u="none" strike="noStrike" dirty="0">
                <a:solidFill>
                  <a:srgbClr val="000000"/>
                </a:solidFill>
                <a:effectLst/>
                <a:latin typeface="Aptos" panose="020B0004020202020204" pitchFamily="34" charset="0"/>
              </a:rPr>
              <a:t> At the same hour of the night he took them and washed their wounds; then he and his entire family were baptized without delay. </a:t>
            </a:r>
            <a:r>
              <a:rPr lang="en-US" sz="5400" b="0" i="0" u="none" strike="noStrike" baseline="30000" dirty="0">
                <a:solidFill>
                  <a:srgbClr val="000000"/>
                </a:solidFill>
                <a:effectLst/>
                <a:latin typeface="Aptos" panose="020B0004020202020204" pitchFamily="34" charset="0"/>
              </a:rPr>
              <a:t>34</a:t>
            </a:r>
            <a:r>
              <a:rPr lang="en-US" sz="5400" b="0" i="0" u="none" strike="noStrike" dirty="0">
                <a:solidFill>
                  <a:srgbClr val="000000"/>
                </a:solidFill>
                <a:effectLst/>
                <a:latin typeface="Aptos" panose="020B0004020202020204" pitchFamily="34" charset="0"/>
              </a:rPr>
              <a:t> He brought them up into the house and set food before them, and he and his entire household rejoiced that he had become a believer in God.</a:t>
            </a:r>
            <a:r>
              <a:rPr lang="en-US" sz="5400" dirty="0">
                <a:latin typeface="Aptos" panose="020B0004020202020204" pitchFamily="34" charset="0"/>
              </a:rPr>
              <a:t> Word of God, Word of Life,</a:t>
            </a:r>
          </a:p>
          <a:p>
            <a:r>
              <a:rPr lang="en-US" sz="5400" b="1" dirty="0">
                <a:latin typeface="Aptos" panose="020B0004020202020204" pitchFamily="34" charset="0"/>
              </a:rPr>
              <a:t>Thanks be to God.</a:t>
            </a:r>
            <a:br>
              <a:rPr lang="en-US" sz="5400" dirty="0"/>
            </a:br>
            <a:endParaRPr lang="en-US" sz="5400" dirty="0"/>
          </a:p>
          <a:p>
            <a:endParaRPr lang="en-US" sz="5400" dirty="0"/>
          </a:p>
        </p:txBody>
      </p:sp>
    </p:spTree>
    <p:extLst>
      <p:ext uri="{BB962C8B-B14F-4D97-AF65-F5344CB8AC3E}">
        <p14:creationId xmlns:p14="http://schemas.microsoft.com/office/powerpoint/2010/main" val="1400064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57A54-E26F-C8E7-83FE-DF079186972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164FB48-AD21-4E3D-FDEB-86AE8C059A02}"/>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CC729B07-3EB1-8B09-FCAF-17C71348BB34}"/>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F85EA25A-FD92-9738-E87D-AABAD2B9ECC7}"/>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1094C155-142A-0520-F1EF-1CA967FD31A5}"/>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0A0BE5EC-D23F-14CD-4E31-85FB389B84CF}"/>
              </a:ext>
            </a:extLst>
          </p:cNvPr>
          <p:cNvSpPr txBox="1"/>
          <p:nvPr/>
        </p:nvSpPr>
        <p:spPr>
          <a:xfrm>
            <a:off x="865587" y="4282469"/>
            <a:ext cx="16556826" cy="5416868"/>
          </a:xfrm>
          <a:prstGeom prst="rect">
            <a:avLst/>
          </a:prstGeom>
          <a:noFill/>
        </p:spPr>
        <p:txBody>
          <a:bodyPr wrap="square">
            <a:spAutoFit/>
          </a:bodyPr>
          <a:lstStyle/>
          <a:p>
            <a:pPr algn="ctr"/>
            <a:r>
              <a:rPr lang="en-US" sz="9600" b="1" u="none" strike="noStrike" dirty="0">
                <a:solidFill>
                  <a:srgbClr val="000000"/>
                </a:solidFill>
                <a:effectLst/>
                <a:latin typeface="Aptos" panose="020B0004020202020204" pitchFamily="34" charset="0"/>
              </a:rPr>
              <a:t>Psalmody</a:t>
            </a:r>
          </a:p>
          <a:p>
            <a:pPr algn="ctr"/>
            <a:endParaRPr lang="en-US" sz="5200" dirty="0">
              <a:solidFill>
                <a:srgbClr val="000000"/>
              </a:solidFill>
              <a:latin typeface="Aptos" panose="020B0004020202020204" pitchFamily="34" charset="0"/>
            </a:endParaRPr>
          </a:p>
          <a:p>
            <a:pPr algn="ctr"/>
            <a:r>
              <a:rPr lang="en-US" sz="6600" u="none" strike="noStrike" dirty="0">
                <a:solidFill>
                  <a:srgbClr val="000000"/>
                </a:solidFill>
                <a:effectLst/>
                <a:latin typeface="Aptos" panose="020B0004020202020204" pitchFamily="34" charset="0"/>
              </a:rPr>
              <a:t>The Spiri</a:t>
            </a:r>
            <a:r>
              <a:rPr lang="en-US" sz="6600" dirty="0">
                <a:solidFill>
                  <a:srgbClr val="000000"/>
                </a:solidFill>
                <a:latin typeface="Aptos" panose="020B0004020202020204" pitchFamily="34" charset="0"/>
              </a:rPr>
              <a:t>t Is Moving: A Jazz Liturgy of Renewal</a:t>
            </a:r>
          </a:p>
          <a:p>
            <a:pPr algn="ctr"/>
            <a:r>
              <a:rPr lang="en-US" sz="6600" u="none" strike="noStrike" dirty="0">
                <a:solidFill>
                  <a:srgbClr val="000000"/>
                </a:solidFill>
                <a:effectLst/>
                <a:latin typeface="Aptos" panose="020B0004020202020204" pitchFamily="34" charset="0"/>
              </a:rPr>
              <a:t>by Jon </a:t>
            </a:r>
            <a:r>
              <a:rPr lang="en-US" sz="6600" u="none" strike="noStrike" dirty="0" err="1">
                <a:solidFill>
                  <a:srgbClr val="000000"/>
                </a:solidFill>
                <a:effectLst/>
                <a:latin typeface="Aptos" panose="020B0004020202020204" pitchFamily="34" charset="0"/>
              </a:rPr>
              <a:t>Ailabouni</a:t>
            </a:r>
            <a:endParaRPr lang="en-US" sz="6600" u="none" strike="noStrike" dirty="0">
              <a:solidFill>
                <a:srgbClr val="000000"/>
              </a:solidFill>
              <a:effectLst/>
              <a:latin typeface="Aptos" panose="020B0004020202020204" pitchFamily="34" charset="0"/>
            </a:endParaRPr>
          </a:p>
          <a:p>
            <a:pPr algn="ctr"/>
            <a:endParaRPr lang="en-US" sz="6600" dirty="0">
              <a:latin typeface="Proxima Nova" panose="02000506030000020004" pitchFamily="2" charset="0"/>
            </a:endParaRPr>
          </a:p>
        </p:txBody>
      </p:sp>
    </p:spTree>
    <p:extLst>
      <p:ext uri="{BB962C8B-B14F-4D97-AF65-F5344CB8AC3E}">
        <p14:creationId xmlns:p14="http://schemas.microsoft.com/office/powerpoint/2010/main" val="1388592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heet music with notes&#10;&#10;AI-generated content may be incorrect.">
            <a:extLst>
              <a:ext uri="{FF2B5EF4-FFF2-40B4-BE49-F238E27FC236}">
                <a16:creationId xmlns:a16="http://schemas.microsoft.com/office/drawing/2014/main" id="{D71AF5CD-D9EF-DFBE-5438-BBF828BA507D}"/>
              </a:ext>
            </a:extLst>
          </p:cNvPr>
          <p:cNvPicPr>
            <a:picLocks noChangeAspect="1"/>
          </p:cNvPicPr>
          <p:nvPr/>
        </p:nvPicPr>
        <p:blipFill>
          <a:blip r:embed="rId2"/>
          <a:srcRect t="12466" r="1346" b="13057"/>
          <a:stretch/>
        </p:blipFill>
        <p:spPr>
          <a:xfrm>
            <a:off x="414337" y="2400300"/>
            <a:ext cx="17459325" cy="7315200"/>
          </a:xfrm>
          <a:prstGeom prst="rect">
            <a:avLst/>
          </a:prstGeom>
        </p:spPr>
      </p:pic>
      <p:sp>
        <p:nvSpPr>
          <p:cNvPr id="7" name="TextBox 6">
            <a:extLst>
              <a:ext uri="{FF2B5EF4-FFF2-40B4-BE49-F238E27FC236}">
                <a16:creationId xmlns:a16="http://schemas.microsoft.com/office/drawing/2014/main" id="{8D364D17-549F-3750-31B9-A8220E278E6E}"/>
              </a:ext>
            </a:extLst>
          </p:cNvPr>
          <p:cNvSpPr txBox="1"/>
          <p:nvPr/>
        </p:nvSpPr>
        <p:spPr>
          <a:xfrm>
            <a:off x="1066800" y="1028700"/>
            <a:ext cx="6477000" cy="1107996"/>
          </a:xfrm>
          <a:prstGeom prst="rect">
            <a:avLst/>
          </a:prstGeom>
          <a:noFill/>
        </p:spPr>
        <p:txBody>
          <a:bodyPr wrap="square" rtlCol="0">
            <a:spAutoFit/>
          </a:bodyPr>
          <a:lstStyle/>
          <a:p>
            <a:r>
              <a:rPr lang="en-US" sz="6600" b="1" dirty="0">
                <a:solidFill>
                  <a:schemeClr val="accent3">
                    <a:lumMod val="10000"/>
                  </a:schemeClr>
                </a:solidFill>
              </a:rPr>
              <a:t>Cantor:</a:t>
            </a:r>
          </a:p>
        </p:txBody>
      </p:sp>
    </p:spTree>
    <p:extLst>
      <p:ext uri="{BB962C8B-B14F-4D97-AF65-F5344CB8AC3E}">
        <p14:creationId xmlns:p14="http://schemas.microsoft.com/office/powerpoint/2010/main" val="1231470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heet music with notes&#10;&#10;AI-generated content may be incorrect.">
            <a:extLst>
              <a:ext uri="{FF2B5EF4-FFF2-40B4-BE49-F238E27FC236}">
                <a16:creationId xmlns:a16="http://schemas.microsoft.com/office/drawing/2014/main" id="{0C216B31-68DA-FED6-AA3B-AF4BC629080F}"/>
              </a:ext>
            </a:extLst>
          </p:cNvPr>
          <p:cNvPicPr>
            <a:picLocks noChangeAspect="1"/>
          </p:cNvPicPr>
          <p:nvPr/>
        </p:nvPicPr>
        <p:blipFill>
          <a:blip r:embed="rId2"/>
          <a:srcRect t="12679" r="804" b="11241"/>
          <a:stretch/>
        </p:blipFill>
        <p:spPr>
          <a:xfrm>
            <a:off x="266471" y="1714500"/>
            <a:ext cx="17996271" cy="7315200"/>
          </a:xfrm>
          <a:prstGeom prst="rect">
            <a:avLst/>
          </a:prstGeom>
        </p:spPr>
      </p:pic>
    </p:spTree>
    <p:extLst>
      <p:ext uri="{BB962C8B-B14F-4D97-AF65-F5344CB8AC3E}">
        <p14:creationId xmlns:p14="http://schemas.microsoft.com/office/powerpoint/2010/main" val="2932006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0F481-193E-F096-7DA1-DDB3750092E6}"/>
            </a:ext>
          </a:extLst>
        </p:cNvPr>
        <p:cNvGrpSpPr/>
        <p:nvPr/>
      </p:nvGrpSpPr>
      <p:grpSpPr>
        <a:xfrm>
          <a:off x="0" y="0"/>
          <a:ext cx="0" cy="0"/>
          <a:chOff x="0" y="0"/>
          <a:chExt cx="0" cy="0"/>
        </a:xfrm>
      </p:grpSpPr>
      <p:pic>
        <p:nvPicPr>
          <p:cNvPr id="6" name="Picture 5" descr="A sheet music with notes&#10;&#10;AI-generated content may be incorrect.">
            <a:extLst>
              <a:ext uri="{FF2B5EF4-FFF2-40B4-BE49-F238E27FC236}">
                <a16:creationId xmlns:a16="http://schemas.microsoft.com/office/drawing/2014/main" id="{13E29446-8A38-7B85-FE7E-60002DAFA572}"/>
              </a:ext>
            </a:extLst>
          </p:cNvPr>
          <p:cNvPicPr>
            <a:picLocks noChangeAspect="1"/>
          </p:cNvPicPr>
          <p:nvPr/>
        </p:nvPicPr>
        <p:blipFill>
          <a:blip r:embed="rId2"/>
          <a:srcRect l="1" t="14621" r="485" b="12455"/>
          <a:stretch/>
        </p:blipFill>
        <p:spPr>
          <a:xfrm>
            <a:off x="150779" y="2476500"/>
            <a:ext cx="17986443" cy="7315200"/>
          </a:xfrm>
          <a:prstGeom prst="rect">
            <a:avLst/>
          </a:prstGeom>
        </p:spPr>
      </p:pic>
      <p:sp>
        <p:nvSpPr>
          <p:cNvPr id="7" name="TextBox 6">
            <a:extLst>
              <a:ext uri="{FF2B5EF4-FFF2-40B4-BE49-F238E27FC236}">
                <a16:creationId xmlns:a16="http://schemas.microsoft.com/office/drawing/2014/main" id="{AF508AA1-2A82-3CD1-6537-0ED6D9C66152}"/>
              </a:ext>
            </a:extLst>
          </p:cNvPr>
          <p:cNvSpPr txBox="1"/>
          <p:nvPr/>
        </p:nvSpPr>
        <p:spPr>
          <a:xfrm>
            <a:off x="914400" y="723900"/>
            <a:ext cx="5943601" cy="1107996"/>
          </a:xfrm>
          <a:prstGeom prst="rect">
            <a:avLst/>
          </a:prstGeom>
          <a:noFill/>
        </p:spPr>
        <p:txBody>
          <a:bodyPr wrap="square" rtlCol="0">
            <a:spAutoFit/>
          </a:bodyPr>
          <a:lstStyle/>
          <a:p>
            <a:r>
              <a:rPr lang="en-US" sz="6600" b="1" dirty="0">
                <a:solidFill>
                  <a:schemeClr val="accent3">
                    <a:lumMod val="10000"/>
                  </a:schemeClr>
                </a:solidFill>
              </a:rPr>
              <a:t>Congregation:</a:t>
            </a:r>
          </a:p>
        </p:txBody>
      </p:sp>
    </p:spTree>
    <p:extLst>
      <p:ext uri="{BB962C8B-B14F-4D97-AF65-F5344CB8AC3E}">
        <p14:creationId xmlns:p14="http://schemas.microsoft.com/office/powerpoint/2010/main" val="1604347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B4330-6D23-82EE-0843-76446755E336}"/>
            </a:ext>
          </a:extLst>
        </p:cNvPr>
        <p:cNvGrpSpPr/>
        <p:nvPr/>
      </p:nvGrpSpPr>
      <p:grpSpPr>
        <a:xfrm>
          <a:off x="0" y="0"/>
          <a:ext cx="0" cy="0"/>
          <a:chOff x="0" y="0"/>
          <a:chExt cx="0" cy="0"/>
        </a:xfrm>
      </p:grpSpPr>
      <p:pic>
        <p:nvPicPr>
          <p:cNvPr id="4" name="Picture 3" descr="A sheet music with notes&#10;&#10;AI-generated content may be incorrect.">
            <a:extLst>
              <a:ext uri="{FF2B5EF4-FFF2-40B4-BE49-F238E27FC236}">
                <a16:creationId xmlns:a16="http://schemas.microsoft.com/office/drawing/2014/main" id="{A49FB376-62E9-0029-89B0-1BF2114B1F95}"/>
              </a:ext>
            </a:extLst>
          </p:cNvPr>
          <p:cNvPicPr>
            <a:picLocks noChangeAspect="1"/>
          </p:cNvPicPr>
          <p:nvPr/>
        </p:nvPicPr>
        <p:blipFill>
          <a:blip r:embed="rId2"/>
          <a:srcRect t="11637" r="1260" b="13077"/>
          <a:stretch/>
        </p:blipFill>
        <p:spPr>
          <a:xfrm>
            <a:off x="0" y="1790700"/>
            <a:ext cx="18102100" cy="7315200"/>
          </a:xfrm>
          <a:prstGeom prst="rect">
            <a:avLst/>
          </a:prstGeom>
        </p:spPr>
      </p:pic>
    </p:spTree>
    <p:extLst>
      <p:ext uri="{BB962C8B-B14F-4D97-AF65-F5344CB8AC3E}">
        <p14:creationId xmlns:p14="http://schemas.microsoft.com/office/powerpoint/2010/main" val="421911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1B0E5-477C-9761-E991-56B624E7750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D9D70DA-1324-488D-A114-676303471313}"/>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2D37DDA3-AE96-9712-8E03-19E922C01EAC}"/>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FD3D37F8-8A49-3643-D4AF-43C82A262BC5}"/>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4015C9AF-88AC-E37A-1729-54C842D12F4D}"/>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5E8F5698-1613-2DE1-6BDB-D3164626D8C6}"/>
              </a:ext>
            </a:extLst>
          </p:cNvPr>
          <p:cNvSpPr txBox="1"/>
          <p:nvPr/>
        </p:nvSpPr>
        <p:spPr>
          <a:xfrm>
            <a:off x="332186" y="3162300"/>
            <a:ext cx="17623626" cy="9233297"/>
          </a:xfrm>
          <a:prstGeom prst="rect">
            <a:avLst/>
          </a:prstGeom>
          <a:noFill/>
        </p:spPr>
        <p:txBody>
          <a:bodyPr wrap="square">
            <a:spAutoFit/>
          </a:bodyPr>
          <a:lstStyle/>
          <a:p>
            <a:r>
              <a:rPr lang="en-US" sz="5400" b="0" i="0" u="none" strike="noStrike" dirty="0">
                <a:solidFill>
                  <a:srgbClr val="000000"/>
                </a:solidFill>
                <a:effectLst/>
                <a:latin typeface="Proxima Nova" panose="02000506030000020004" pitchFamily="2" charset="0"/>
              </a:rPr>
              <a:t>Psalm 97 </a:t>
            </a:r>
          </a:p>
          <a:p>
            <a:endParaRPr lang="en-US" sz="5400" b="0" i="0" u="none" strike="noStrike" dirty="0">
              <a:solidFill>
                <a:srgbClr val="000000"/>
              </a:solidFill>
              <a:effectLst/>
              <a:latin typeface="Proxima Nova" panose="02000506030000020004" pitchFamily="2" charset="0"/>
            </a:endParaRPr>
          </a:p>
          <a:p>
            <a:r>
              <a:rPr lang="en-US" sz="5400" dirty="0"/>
              <a:t>The Lord reigns; let the | earth rejoice;</a:t>
            </a:r>
          </a:p>
          <a:p>
            <a:r>
              <a:rPr lang="en-US" sz="5400" dirty="0"/>
              <a:t>let the multitude of the | isles be glad.</a:t>
            </a:r>
          </a:p>
          <a:p>
            <a:endParaRPr lang="en-US" sz="5400" dirty="0"/>
          </a:p>
          <a:p>
            <a:r>
              <a:rPr lang="en-US" sz="5400" b="1" dirty="0"/>
              <a:t>Clouds and darkness sur- | round the Lord,</a:t>
            </a:r>
          </a:p>
          <a:p>
            <a:r>
              <a:rPr lang="en-US" sz="5400" b="1" dirty="0"/>
              <a:t>righteousness and justice are the foundations | of God’s throne.</a:t>
            </a:r>
          </a:p>
          <a:p>
            <a:br>
              <a:rPr lang="en-US" sz="5400" dirty="0"/>
            </a:br>
            <a:endParaRPr lang="en-US" sz="5400" dirty="0"/>
          </a:p>
          <a:p>
            <a:endParaRPr lang="en-US" sz="5400" dirty="0"/>
          </a:p>
        </p:txBody>
      </p:sp>
    </p:spTree>
    <p:extLst>
      <p:ext uri="{BB962C8B-B14F-4D97-AF65-F5344CB8AC3E}">
        <p14:creationId xmlns:p14="http://schemas.microsoft.com/office/powerpoint/2010/main" val="3882739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06A59-C7B9-2CA8-1925-FCCB3070102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975AC25-4ECB-ACB6-4451-92A042228445}"/>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F6A9E359-7DA4-CDE2-7291-A57B92808FFD}"/>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F1825038-F4DD-E8C5-7C9F-D4769366DB14}"/>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52DE6DB4-A829-5D69-A2BB-6CE2C0D06D7F}"/>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48F37099-C087-1218-31EF-225A3E3AF8DE}"/>
              </a:ext>
            </a:extLst>
          </p:cNvPr>
          <p:cNvSpPr txBox="1"/>
          <p:nvPr/>
        </p:nvSpPr>
        <p:spPr>
          <a:xfrm>
            <a:off x="662753" y="3870931"/>
            <a:ext cx="17623626" cy="7571303"/>
          </a:xfrm>
          <a:prstGeom prst="rect">
            <a:avLst/>
          </a:prstGeom>
          <a:noFill/>
        </p:spPr>
        <p:txBody>
          <a:bodyPr wrap="square">
            <a:spAutoFit/>
          </a:bodyPr>
          <a:lstStyle/>
          <a:p>
            <a:endParaRPr lang="en-US" sz="5400" dirty="0"/>
          </a:p>
          <a:p>
            <a:r>
              <a:rPr lang="en-US" sz="5400" dirty="0"/>
              <a:t>Fire goes be- | fore the Lord,</a:t>
            </a:r>
          </a:p>
          <a:p>
            <a:r>
              <a:rPr lang="en-US" sz="5400" dirty="0"/>
              <a:t>burning up enemies on | every side.</a:t>
            </a:r>
          </a:p>
          <a:p>
            <a:endParaRPr lang="en-US" sz="5400" dirty="0"/>
          </a:p>
          <a:p>
            <a:r>
              <a:rPr lang="en-US" sz="5400" b="1" dirty="0"/>
              <a:t>Lightnings light | up the world;</a:t>
            </a:r>
          </a:p>
          <a:p>
            <a:r>
              <a:rPr lang="en-US" sz="5400" b="1" dirty="0"/>
              <a:t>the earth | sees and trembles.</a:t>
            </a:r>
          </a:p>
          <a:p>
            <a:br>
              <a:rPr lang="en-US" sz="5400" dirty="0"/>
            </a:br>
            <a:endParaRPr lang="en-US" sz="5400" dirty="0"/>
          </a:p>
          <a:p>
            <a:endParaRPr lang="en-US" sz="5400" dirty="0"/>
          </a:p>
        </p:txBody>
      </p:sp>
    </p:spTree>
    <p:extLst>
      <p:ext uri="{BB962C8B-B14F-4D97-AF65-F5344CB8AC3E}">
        <p14:creationId xmlns:p14="http://schemas.microsoft.com/office/powerpoint/2010/main" val="3108143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1A869-1F24-D96C-B380-8491EB13D9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371BEE-E497-CCBB-E025-FB431752CFDD}"/>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6380A3D3-66AE-E5F2-E576-418507D0BE9F}"/>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22DEEA55-64D6-4DD2-AE0B-4A1676F9B63A}"/>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224261C8-4180-FFAB-1AC0-159EA23A2937}"/>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3D1BEC0F-8ED5-3ADE-455F-6F81C8F49D0E}"/>
              </a:ext>
            </a:extLst>
          </p:cNvPr>
          <p:cNvSpPr txBox="1"/>
          <p:nvPr/>
        </p:nvSpPr>
        <p:spPr>
          <a:xfrm>
            <a:off x="435774" y="4072328"/>
            <a:ext cx="17623626" cy="7571303"/>
          </a:xfrm>
          <a:prstGeom prst="rect">
            <a:avLst/>
          </a:prstGeom>
          <a:noFill/>
        </p:spPr>
        <p:txBody>
          <a:bodyPr wrap="square">
            <a:spAutoFit/>
          </a:bodyPr>
          <a:lstStyle/>
          <a:p>
            <a:endParaRPr lang="en-US" sz="5400" dirty="0"/>
          </a:p>
          <a:p>
            <a:r>
              <a:rPr lang="en-US" sz="5400" dirty="0"/>
              <a:t>The mountains | melt like wax</a:t>
            </a:r>
          </a:p>
          <a:p>
            <a:r>
              <a:rPr lang="en-US" sz="5400" dirty="0"/>
              <a:t>before the Lord of | all the earth.</a:t>
            </a:r>
          </a:p>
          <a:p>
            <a:endParaRPr lang="en-US" sz="5400" dirty="0"/>
          </a:p>
          <a:p>
            <a:r>
              <a:rPr lang="en-US" sz="5400" b="1" dirty="0"/>
              <a:t>The heavens declare your righteous- | ness, O Lord,</a:t>
            </a:r>
          </a:p>
          <a:p>
            <a:r>
              <a:rPr lang="en-US" sz="5400" b="1" dirty="0"/>
              <a:t>and all the peoples | see your glory.</a:t>
            </a:r>
          </a:p>
          <a:p>
            <a:br>
              <a:rPr lang="en-US" sz="5400" dirty="0"/>
            </a:br>
            <a:endParaRPr lang="en-US" sz="5400" dirty="0"/>
          </a:p>
          <a:p>
            <a:endParaRPr lang="en-US" sz="5400" dirty="0"/>
          </a:p>
        </p:txBody>
      </p:sp>
    </p:spTree>
    <p:extLst>
      <p:ext uri="{BB962C8B-B14F-4D97-AF65-F5344CB8AC3E}">
        <p14:creationId xmlns:p14="http://schemas.microsoft.com/office/powerpoint/2010/main" val="3806522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FB398-9B4A-132E-4A70-C541206A69B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79EF534-6ED4-B812-9FAE-1AAD50462024}"/>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C86FDC25-24A6-946D-8779-B314FF0851EC}"/>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A04034BE-87F7-3137-AD3F-4A033E0999F4}"/>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B3C32336-92C5-46DD-8383-9290059CE67B}"/>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B8AAD008-67A0-FB63-2F6D-E30C806BEAE7}"/>
              </a:ext>
            </a:extLst>
          </p:cNvPr>
          <p:cNvSpPr txBox="1"/>
          <p:nvPr/>
        </p:nvSpPr>
        <p:spPr>
          <a:xfrm>
            <a:off x="332186" y="3546787"/>
            <a:ext cx="17623626" cy="8402300"/>
          </a:xfrm>
          <a:prstGeom prst="rect">
            <a:avLst/>
          </a:prstGeom>
          <a:noFill/>
        </p:spPr>
        <p:txBody>
          <a:bodyPr wrap="square">
            <a:spAutoFit/>
          </a:bodyPr>
          <a:lstStyle/>
          <a:p>
            <a:endParaRPr lang="en-US" sz="5400" dirty="0"/>
          </a:p>
          <a:p>
            <a:r>
              <a:rPr lang="en-US" sz="5400" dirty="0"/>
              <a:t>Confounded be all who worship carved images and delight | in false gods!</a:t>
            </a:r>
          </a:p>
          <a:p>
            <a:r>
              <a:rPr lang="en-US" sz="5400" dirty="0"/>
              <a:t>Bow down before the Lord, | all you gods.</a:t>
            </a:r>
          </a:p>
          <a:p>
            <a:endParaRPr lang="en-US" sz="5400" dirty="0"/>
          </a:p>
          <a:p>
            <a:r>
              <a:rPr lang="en-US" sz="5400" b="1" dirty="0"/>
              <a:t>Zion hears and is glad, and the cities of Ju- | dah rejoice,</a:t>
            </a:r>
          </a:p>
          <a:p>
            <a:r>
              <a:rPr lang="en-US" sz="5400" b="1" dirty="0"/>
              <a:t>because of your </a:t>
            </a:r>
            <a:r>
              <a:rPr lang="en-US" sz="5400" b="1" dirty="0" err="1"/>
              <a:t>judg</a:t>
            </a:r>
            <a:r>
              <a:rPr lang="en-US" sz="5400" b="1" dirty="0"/>
              <a:t>- | </a:t>
            </a:r>
            <a:r>
              <a:rPr lang="en-US" sz="5400" b="1" dirty="0" err="1"/>
              <a:t>ments</a:t>
            </a:r>
            <a:r>
              <a:rPr lang="en-US" sz="5400" b="1" dirty="0"/>
              <a:t>, O Lord.</a:t>
            </a:r>
          </a:p>
          <a:p>
            <a:br>
              <a:rPr lang="en-US" sz="5400" dirty="0"/>
            </a:br>
            <a:endParaRPr lang="en-US" sz="5400" dirty="0"/>
          </a:p>
          <a:p>
            <a:endParaRPr lang="en-US" sz="5400" dirty="0"/>
          </a:p>
        </p:txBody>
      </p:sp>
    </p:spTree>
    <p:extLst>
      <p:ext uri="{BB962C8B-B14F-4D97-AF65-F5344CB8AC3E}">
        <p14:creationId xmlns:p14="http://schemas.microsoft.com/office/powerpoint/2010/main" val="294750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A4A29FC5-7DD9-AB1D-D4BB-7C2652F30B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B9C75F0-3143-2B76-9004-903945527204}"/>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44B9A3D0-C07D-97D9-5878-7C2747F17A0A}"/>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9EC95CDF-05CD-EE24-E6F2-3FD2754AD475}"/>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C942B645-3BA8-D339-A18F-2364A011E476}"/>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BBED9D0D-7F56-C3E7-9673-560391557CC3}"/>
              </a:ext>
            </a:extLst>
          </p:cNvPr>
          <p:cNvSpPr txBox="1"/>
          <p:nvPr/>
        </p:nvSpPr>
        <p:spPr>
          <a:xfrm>
            <a:off x="838200" y="5143500"/>
            <a:ext cx="17318826" cy="4339650"/>
          </a:xfrm>
          <a:prstGeom prst="rect">
            <a:avLst/>
          </a:prstGeom>
          <a:noFill/>
        </p:spPr>
        <p:txBody>
          <a:bodyPr wrap="square">
            <a:spAutoFit/>
          </a:bodyPr>
          <a:lstStyle/>
          <a:p>
            <a:pPr rtl="0"/>
            <a:r>
              <a:rPr lang="en-US" sz="8000" b="1" u="none" strike="noStrike" dirty="0">
                <a:solidFill>
                  <a:srgbClr val="000000"/>
                </a:solidFill>
                <a:effectLst/>
                <a:latin typeface="Aptos" panose="020B0004020202020204" pitchFamily="34" charset="0"/>
              </a:rPr>
              <a:t>Psalms and symphonies exalt you, drum and trumpet, string and reed,</a:t>
            </a:r>
          </a:p>
          <a:p>
            <a:pPr rtl="0"/>
            <a:endParaRPr lang="en-US" sz="6000" b="0" dirty="0">
              <a:effectLst/>
              <a:latin typeface="Proxima Nova" panose="02000506030000020004" pitchFamily="2" charset="0"/>
            </a:endParaRPr>
          </a:p>
          <a:p>
            <a:br>
              <a:rPr lang="en-US" sz="2800" dirty="0"/>
            </a:br>
            <a:endParaRPr lang="en-US" sz="2800" dirty="0"/>
          </a:p>
        </p:txBody>
      </p:sp>
    </p:spTree>
    <p:extLst>
      <p:ext uri="{BB962C8B-B14F-4D97-AF65-F5344CB8AC3E}">
        <p14:creationId xmlns:p14="http://schemas.microsoft.com/office/powerpoint/2010/main" val="1880808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E930B-C5DB-58C6-69A9-C762607E539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484A252-C6B5-7725-88E8-39433A0B70D2}"/>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28D4EFEC-7587-9BAC-B050-EC278701367E}"/>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ADF4AA41-78E1-234B-DAC0-EF09DDC7C8DB}"/>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8A630640-117F-D7B7-68C2-557221A3EB8B}"/>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3562A29C-2044-60E7-B085-9F8FB850AC29}"/>
              </a:ext>
            </a:extLst>
          </p:cNvPr>
          <p:cNvSpPr txBox="1"/>
          <p:nvPr/>
        </p:nvSpPr>
        <p:spPr>
          <a:xfrm>
            <a:off x="332186" y="3576781"/>
            <a:ext cx="17623626" cy="8402300"/>
          </a:xfrm>
          <a:prstGeom prst="rect">
            <a:avLst/>
          </a:prstGeom>
          <a:noFill/>
        </p:spPr>
        <p:txBody>
          <a:bodyPr wrap="square">
            <a:spAutoFit/>
          </a:bodyPr>
          <a:lstStyle/>
          <a:p>
            <a:endParaRPr lang="en-US" sz="5400" dirty="0"/>
          </a:p>
          <a:p>
            <a:r>
              <a:rPr lang="en-US" sz="5400" dirty="0"/>
              <a:t>For you are the Lord, most high over | all the earth;</a:t>
            </a:r>
          </a:p>
          <a:p>
            <a:r>
              <a:rPr lang="en-US" sz="5400" dirty="0"/>
              <a:t>you are exalted far a- | </a:t>
            </a:r>
            <a:r>
              <a:rPr lang="en-US" sz="5400" dirty="0" err="1"/>
              <a:t>bove</a:t>
            </a:r>
            <a:r>
              <a:rPr lang="en-US" sz="5400" dirty="0"/>
              <a:t> all gods.</a:t>
            </a:r>
          </a:p>
          <a:p>
            <a:endParaRPr lang="en-US" sz="5400" b="1" dirty="0"/>
          </a:p>
          <a:p>
            <a:r>
              <a:rPr lang="en-US" sz="5400" b="1" dirty="0"/>
              <a:t>You who love the | Lord, hate evil!</a:t>
            </a:r>
          </a:p>
          <a:p>
            <a:r>
              <a:rPr lang="en-US" sz="5400" b="1" dirty="0"/>
              <a:t>God guards the lives of the saints and rescues them from the hand | of the wicked.</a:t>
            </a:r>
          </a:p>
          <a:p>
            <a:br>
              <a:rPr lang="en-US" sz="5400" dirty="0"/>
            </a:br>
            <a:endParaRPr lang="en-US" sz="5400" dirty="0"/>
          </a:p>
          <a:p>
            <a:endParaRPr lang="en-US" sz="5400" dirty="0"/>
          </a:p>
        </p:txBody>
      </p:sp>
    </p:spTree>
    <p:extLst>
      <p:ext uri="{BB962C8B-B14F-4D97-AF65-F5344CB8AC3E}">
        <p14:creationId xmlns:p14="http://schemas.microsoft.com/office/powerpoint/2010/main" val="2354587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43121-1B02-7364-C29B-180D1F033D2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7274AB4-FC4A-5CFA-F3D2-5F00877039E6}"/>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962E5C71-EE5C-2E29-414D-B79D9EF00421}"/>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44850B77-2B65-2F10-A570-4471EAB1AB2D}"/>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DD323E6F-07A8-B673-4E4A-3CA0A5C0C3BE}"/>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707183B1-247D-B5F1-ADD2-16E0C92F6846}"/>
              </a:ext>
            </a:extLst>
          </p:cNvPr>
          <p:cNvSpPr txBox="1"/>
          <p:nvPr/>
        </p:nvSpPr>
        <p:spPr>
          <a:xfrm>
            <a:off x="427668" y="4063411"/>
            <a:ext cx="17623626" cy="7571303"/>
          </a:xfrm>
          <a:prstGeom prst="rect">
            <a:avLst/>
          </a:prstGeom>
          <a:noFill/>
        </p:spPr>
        <p:txBody>
          <a:bodyPr wrap="square">
            <a:spAutoFit/>
          </a:bodyPr>
          <a:lstStyle/>
          <a:p>
            <a:endParaRPr lang="en-US" sz="5400" dirty="0"/>
          </a:p>
          <a:p>
            <a:r>
              <a:rPr lang="en-US" sz="5400" dirty="0"/>
              <a:t>Light dawns | for the righteous,</a:t>
            </a:r>
          </a:p>
          <a:p>
            <a:r>
              <a:rPr lang="en-US" sz="5400" dirty="0"/>
              <a:t>and joy for the hon- | </a:t>
            </a:r>
            <a:r>
              <a:rPr lang="en-US" sz="5400" dirty="0" err="1"/>
              <a:t>est</a:t>
            </a:r>
            <a:r>
              <a:rPr lang="en-US" sz="5400" dirty="0"/>
              <a:t> of heart.</a:t>
            </a:r>
          </a:p>
          <a:p>
            <a:endParaRPr lang="en-US" sz="5400" b="1" dirty="0"/>
          </a:p>
          <a:p>
            <a:r>
              <a:rPr lang="en-US" sz="5400" b="1" dirty="0"/>
              <a:t>Rejoice in the | Lord, you righteous,</a:t>
            </a:r>
          </a:p>
          <a:p>
            <a:r>
              <a:rPr lang="en-US" sz="5400" b="1" dirty="0"/>
              <a:t>and give thanks to God’s | holy name.</a:t>
            </a:r>
          </a:p>
          <a:p>
            <a:br>
              <a:rPr lang="en-US" sz="5400" dirty="0"/>
            </a:br>
            <a:endParaRPr lang="en-US" sz="5400" dirty="0"/>
          </a:p>
          <a:p>
            <a:endParaRPr lang="en-US" sz="5400" dirty="0"/>
          </a:p>
        </p:txBody>
      </p:sp>
    </p:spTree>
    <p:extLst>
      <p:ext uri="{BB962C8B-B14F-4D97-AF65-F5344CB8AC3E}">
        <p14:creationId xmlns:p14="http://schemas.microsoft.com/office/powerpoint/2010/main" val="1312961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03068-A255-DF3C-0C9A-236BF306DB8C}"/>
            </a:ext>
          </a:extLst>
        </p:cNvPr>
        <p:cNvGrpSpPr/>
        <p:nvPr/>
      </p:nvGrpSpPr>
      <p:grpSpPr>
        <a:xfrm>
          <a:off x="0" y="0"/>
          <a:ext cx="0" cy="0"/>
          <a:chOff x="0" y="0"/>
          <a:chExt cx="0" cy="0"/>
        </a:xfrm>
      </p:grpSpPr>
      <p:pic>
        <p:nvPicPr>
          <p:cNvPr id="6" name="Picture 5" descr="A sheet music with notes&#10;&#10;AI-generated content may be incorrect.">
            <a:extLst>
              <a:ext uri="{FF2B5EF4-FFF2-40B4-BE49-F238E27FC236}">
                <a16:creationId xmlns:a16="http://schemas.microsoft.com/office/drawing/2014/main" id="{E89B40E5-7619-6AC1-531C-8543CB2A6C2C}"/>
              </a:ext>
            </a:extLst>
          </p:cNvPr>
          <p:cNvPicPr>
            <a:picLocks noChangeAspect="1"/>
          </p:cNvPicPr>
          <p:nvPr/>
        </p:nvPicPr>
        <p:blipFill>
          <a:blip r:embed="rId2"/>
          <a:srcRect l="1" t="14192" r="485" b="13770"/>
          <a:stretch/>
        </p:blipFill>
        <p:spPr>
          <a:xfrm>
            <a:off x="83526" y="2552700"/>
            <a:ext cx="18207717" cy="7315200"/>
          </a:xfrm>
          <a:prstGeom prst="rect">
            <a:avLst/>
          </a:prstGeom>
        </p:spPr>
      </p:pic>
      <p:sp>
        <p:nvSpPr>
          <p:cNvPr id="7" name="TextBox 6">
            <a:extLst>
              <a:ext uri="{FF2B5EF4-FFF2-40B4-BE49-F238E27FC236}">
                <a16:creationId xmlns:a16="http://schemas.microsoft.com/office/drawing/2014/main" id="{C53AD2F3-F17C-D2A7-614B-DF2692B42DF5}"/>
              </a:ext>
            </a:extLst>
          </p:cNvPr>
          <p:cNvSpPr txBox="1"/>
          <p:nvPr/>
        </p:nvSpPr>
        <p:spPr>
          <a:xfrm>
            <a:off x="1447800" y="733534"/>
            <a:ext cx="5715001" cy="1107996"/>
          </a:xfrm>
          <a:prstGeom prst="rect">
            <a:avLst/>
          </a:prstGeom>
          <a:noFill/>
        </p:spPr>
        <p:txBody>
          <a:bodyPr wrap="square" rtlCol="0">
            <a:spAutoFit/>
          </a:bodyPr>
          <a:lstStyle/>
          <a:p>
            <a:r>
              <a:rPr lang="en-US" sz="6600" b="1" dirty="0">
                <a:solidFill>
                  <a:schemeClr val="accent3">
                    <a:lumMod val="10000"/>
                  </a:schemeClr>
                </a:solidFill>
              </a:rPr>
              <a:t>Congregation:</a:t>
            </a:r>
          </a:p>
        </p:txBody>
      </p:sp>
    </p:spTree>
    <p:extLst>
      <p:ext uri="{BB962C8B-B14F-4D97-AF65-F5344CB8AC3E}">
        <p14:creationId xmlns:p14="http://schemas.microsoft.com/office/powerpoint/2010/main" val="3749152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88412-70EF-CEF7-8002-0DD7ACFE8FB5}"/>
            </a:ext>
          </a:extLst>
        </p:cNvPr>
        <p:cNvGrpSpPr/>
        <p:nvPr/>
      </p:nvGrpSpPr>
      <p:grpSpPr>
        <a:xfrm>
          <a:off x="0" y="0"/>
          <a:ext cx="0" cy="0"/>
          <a:chOff x="0" y="0"/>
          <a:chExt cx="0" cy="0"/>
        </a:xfrm>
      </p:grpSpPr>
      <p:pic>
        <p:nvPicPr>
          <p:cNvPr id="4" name="Picture 3" descr="A sheet music with notes&#10;&#10;AI-generated content may be incorrect.">
            <a:extLst>
              <a:ext uri="{FF2B5EF4-FFF2-40B4-BE49-F238E27FC236}">
                <a16:creationId xmlns:a16="http://schemas.microsoft.com/office/drawing/2014/main" id="{BA5E84D3-57D0-384C-654B-BF55E2B10FB9}"/>
              </a:ext>
            </a:extLst>
          </p:cNvPr>
          <p:cNvPicPr>
            <a:picLocks noChangeAspect="1"/>
          </p:cNvPicPr>
          <p:nvPr/>
        </p:nvPicPr>
        <p:blipFill>
          <a:blip r:embed="rId2"/>
          <a:srcRect t="8791" r="840" b="10375"/>
          <a:stretch/>
        </p:blipFill>
        <p:spPr>
          <a:xfrm>
            <a:off x="381000" y="2324100"/>
            <a:ext cx="16931513" cy="7315200"/>
          </a:xfrm>
          <a:prstGeom prst="rect">
            <a:avLst/>
          </a:prstGeom>
        </p:spPr>
      </p:pic>
    </p:spTree>
    <p:extLst>
      <p:ext uri="{BB962C8B-B14F-4D97-AF65-F5344CB8AC3E}">
        <p14:creationId xmlns:p14="http://schemas.microsoft.com/office/powerpoint/2010/main" val="663536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20858196-8467-73DA-CAD5-36A00DB369B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098EFDC-DD64-3E4C-BAA1-24717342C145}"/>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66A3EFE2-3C13-672D-7341-4D3C2729A394}"/>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F1C55F9C-DB75-4797-BEEA-A87161626A6D}"/>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2774F4FA-19CD-5643-ECA8-7F69E2A16304}"/>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9F764AD5-618F-0F58-812C-410320488290}"/>
              </a:ext>
            </a:extLst>
          </p:cNvPr>
          <p:cNvSpPr txBox="1"/>
          <p:nvPr/>
        </p:nvSpPr>
        <p:spPr>
          <a:xfrm>
            <a:off x="435774" y="3314699"/>
            <a:ext cx="17395026" cy="7571303"/>
          </a:xfrm>
          <a:prstGeom prst="rect">
            <a:avLst/>
          </a:prstGeom>
          <a:noFill/>
        </p:spPr>
        <p:txBody>
          <a:bodyPr wrap="square">
            <a:spAutoFit/>
          </a:bodyPr>
          <a:lstStyle/>
          <a:p>
            <a:r>
              <a:rPr lang="en-US" sz="5400" b="1" i="0" u="none" strike="noStrike" dirty="0">
                <a:solidFill>
                  <a:srgbClr val="000000"/>
                </a:solidFill>
                <a:effectLst/>
                <a:latin typeface="Aptos" panose="020B0004020202020204" pitchFamily="34" charset="0"/>
              </a:rPr>
              <a:t>Second Reading–Revelation 22:12-14, 16-17, 20-21</a:t>
            </a:r>
          </a:p>
          <a:p>
            <a:br>
              <a:rPr lang="en-US" sz="5400" b="1" i="0" u="none" strike="noStrike" dirty="0">
                <a:solidFill>
                  <a:srgbClr val="000000"/>
                </a:solidFill>
                <a:effectLst/>
                <a:latin typeface="Aptos" panose="020B0004020202020204" pitchFamily="34" charset="0"/>
              </a:rPr>
            </a:br>
            <a:r>
              <a:rPr lang="en-US" sz="5400" b="0" i="0" u="none" strike="noStrike" baseline="30000" dirty="0">
                <a:solidFill>
                  <a:srgbClr val="000000"/>
                </a:solidFill>
                <a:effectLst/>
                <a:latin typeface="Aptos" panose="020B0004020202020204" pitchFamily="34" charset="0"/>
              </a:rPr>
              <a:t>12 </a:t>
            </a:r>
            <a:r>
              <a:rPr lang="en-US" sz="5400" b="0" i="0" u="none" strike="noStrike" dirty="0">
                <a:solidFill>
                  <a:srgbClr val="000000"/>
                </a:solidFill>
                <a:effectLst/>
                <a:latin typeface="Aptos" panose="020B0004020202020204" pitchFamily="34" charset="0"/>
              </a:rPr>
              <a:t>“See, I am coming soon; my reward is with me, to repay according to everyone’s work. </a:t>
            </a:r>
            <a:r>
              <a:rPr lang="en-US" sz="5400" b="0" i="0" u="none" strike="noStrike" baseline="30000" dirty="0">
                <a:solidFill>
                  <a:srgbClr val="000000"/>
                </a:solidFill>
                <a:effectLst/>
                <a:latin typeface="Aptos" panose="020B0004020202020204" pitchFamily="34" charset="0"/>
              </a:rPr>
              <a:t>13</a:t>
            </a:r>
            <a:r>
              <a:rPr lang="en-US" sz="5400" b="0" i="0" u="none" strike="noStrike" dirty="0">
                <a:solidFill>
                  <a:srgbClr val="000000"/>
                </a:solidFill>
                <a:effectLst/>
                <a:latin typeface="Aptos" panose="020B0004020202020204" pitchFamily="34" charset="0"/>
              </a:rPr>
              <a:t> I am the Alpha and the Omega, the First and the Last, the Beginning and the End.” </a:t>
            </a:r>
            <a:r>
              <a:rPr lang="en-US" sz="5400" b="0" i="0" u="none" strike="noStrike" baseline="30000" dirty="0">
                <a:solidFill>
                  <a:srgbClr val="000000"/>
                </a:solidFill>
                <a:effectLst/>
                <a:latin typeface="Aptos" panose="020B0004020202020204" pitchFamily="34" charset="0"/>
              </a:rPr>
              <a:t>14</a:t>
            </a:r>
            <a:r>
              <a:rPr lang="en-US" sz="5400" b="0" i="0" u="none" strike="noStrike" dirty="0">
                <a:solidFill>
                  <a:srgbClr val="000000"/>
                </a:solidFill>
                <a:effectLst/>
                <a:latin typeface="Aptos" panose="020B0004020202020204" pitchFamily="34" charset="0"/>
              </a:rPr>
              <a:t> Blessed are those who wash their robes, so that they will have the right to the tree of life and may enter the city by the gates.</a:t>
            </a:r>
            <a:br>
              <a:rPr lang="en-US" sz="5400" b="0" i="0" u="none" strike="noStrike" dirty="0">
                <a:solidFill>
                  <a:srgbClr val="000000"/>
                </a:solidFill>
                <a:effectLst/>
                <a:latin typeface="Aptos" panose="020B0004020202020204" pitchFamily="34" charset="0"/>
              </a:rPr>
            </a:br>
            <a:endParaRPr lang="en-US" sz="5400" dirty="0">
              <a:latin typeface="Aptos" panose="020B0004020202020204" pitchFamily="34" charset="0"/>
            </a:endParaRPr>
          </a:p>
        </p:txBody>
      </p:sp>
    </p:spTree>
    <p:extLst>
      <p:ext uri="{BB962C8B-B14F-4D97-AF65-F5344CB8AC3E}">
        <p14:creationId xmlns:p14="http://schemas.microsoft.com/office/powerpoint/2010/main" val="981670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9AE5F5EA-5D18-941B-6925-60E372BAA8B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58DAC11-4FED-B745-A746-824CDD699B1F}"/>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2B19604F-5726-EE35-0A29-B6EB4B3D5FAF}"/>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DC640F58-EB10-A1DA-6926-D7DC837EFC84}"/>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958FAC59-C528-B04F-D598-CC2F12B63559}"/>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D2C38B3A-F50C-92DF-7FB5-D017CE8BC581}"/>
              </a:ext>
            </a:extLst>
          </p:cNvPr>
          <p:cNvSpPr txBox="1"/>
          <p:nvPr/>
        </p:nvSpPr>
        <p:spPr>
          <a:xfrm>
            <a:off x="437395" y="4279524"/>
            <a:ext cx="17613539" cy="5715000"/>
          </a:xfrm>
          <a:prstGeom prst="rect">
            <a:avLst/>
          </a:prstGeom>
          <a:noFill/>
        </p:spPr>
        <p:txBody>
          <a:bodyPr wrap="square">
            <a:spAutoFit/>
          </a:bodyPr>
          <a:lstStyle/>
          <a:p>
            <a:r>
              <a:rPr lang="en-US" sz="5400" b="0" i="0" u="none" strike="noStrike" baseline="30000" dirty="0">
                <a:solidFill>
                  <a:srgbClr val="000000"/>
                </a:solidFill>
                <a:effectLst/>
                <a:latin typeface="Aptos" panose="020B0004020202020204" pitchFamily="34" charset="0"/>
              </a:rPr>
              <a:t>16</a:t>
            </a:r>
            <a:r>
              <a:rPr lang="en-US" sz="5400" b="0" i="0" u="none" strike="noStrike" dirty="0">
                <a:solidFill>
                  <a:srgbClr val="000000"/>
                </a:solidFill>
                <a:effectLst/>
                <a:latin typeface="Aptos" panose="020B0004020202020204" pitchFamily="34" charset="0"/>
              </a:rPr>
              <a:t> “It is I, Jesus, who sent my angel to you with this testimony for the churches. I am the root and the descendant of David, the bright morning star.” </a:t>
            </a:r>
            <a:r>
              <a:rPr lang="en-US" sz="5400" b="0" i="0" u="none" strike="noStrike" baseline="30000" dirty="0">
                <a:solidFill>
                  <a:srgbClr val="000000"/>
                </a:solidFill>
                <a:effectLst/>
                <a:latin typeface="Aptos" panose="020B0004020202020204" pitchFamily="34" charset="0"/>
              </a:rPr>
              <a:t>17 </a:t>
            </a:r>
            <a:r>
              <a:rPr lang="en-US" sz="5400" b="0" i="0" u="none" strike="noStrike" dirty="0">
                <a:solidFill>
                  <a:srgbClr val="000000"/>
                </a:solidFill>
                <a:effectLst/>
                <a:latin typeface="Aptos" panose="020B0004020202020204" pitchFamily="34" charset="0"/>
              </a:rPr>
              <a:t>The Spirit and the bride say, “Come.” And let everyone who hears say, “Come.” And let everyone who is thirsty come. Let anyone who wishes take the water of life as a gift.</a:t>
            </a:r>
            <a:br>
              <a:rPr lang="en-US" sz="1800" b="0" i="0" u="none" strike="noStrike" dirty="0">
                <a:solidFill>
                  <a:srgbClr val="000000"/>
                </a:solidFill>
                <a:effectLst/>
                <a:latin typeface="Proxima Nova" panose="02000506030000020004" pitchFamily="2" charset="0"/>
              </a:rPr>
            </a:br>
            <a:br>
              <a:rPr lang="en-US" sz="1800" b="0" i="0" u="none" strike="noStrike" dirty="0">
                <a:solidFill>
                  <a:srgbClr val="000000"/>
                </a:solidFill>
                <a:effectLst/>
                <a:latin typeface="Proxima Nova" panose="02000506030000020004" pitchFamily="2" charset="0"/>
              </a:rPr>
            </a:br>
            <a:endParaRPr lang="en-US" dirty="0"/>
          </a:p>
        </p:txBody>
      </p:sp>
    </p:spTree>
    <p:extLst>
      <p:ext uri="{BB962C8B-B14F-4D97-AF65-F5344CB8AC3E}">
        <p14:creationId xmlns:p14="http://schemas.microsoft.com/office/powerpoint/2010/main" val="1621528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7BD4BCA9-309C-C9A8-9346-C5D7357A61E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88A23D-3729-5286-E65C-5514DB85BF4F}"/>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837A69F8-2BE1-B119-A1C6-5FC344DC5FBC}"/>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50A741F5-2284-52A4-BAE1-5B0A044D0EA0}"/>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E03335A8-A48F-E5AA-D12F-BAE0E02BB95D}"/>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5C0F8F06-AFB8-F36F-F950-ADDC4DC61E1C}"/>
              </a:ext>
            </a:extLst>
          </p:cNvPr>
          <p:cNvSpPr txBox="1"/>
          <p:nvPr/>
        </p:nvSpPr>
        <p:spPr>
          <a:xfrm>
            <a:off x="435774" y="4004788"/>
            <a:ext cx="16861626" cy="6340197"/>
          </a:xfrm>
          <a:prstGeom prst="rect">
            <a:avLst/>
          </a:prstGeom>
          <a:noFill/>
        </p:spPr>
        <p:txBody>
          <a:bodyPr wrap="square">
            <a:spAutoFit/>
          </a:bodyPr>
          <a:lstStyle/>
          <a:p>
            <a:pPr rtl="0">
              <a:spcBef>
                <a:spcPts val="1200"/>
              </a:spcBef>
              <a:spcAft>
                <a:spcPts val="1200"/>
              </a:spcAft>
            </a:pPr>
            <a:r>
              <a:rPr lang="en-US" sz="5400" b="0" i="0" u="none" strike="noStrike" baseline="30000" dirty="0">
                <a:solidFill>
                  <a:srgbClr val="000000"/>
                </a:solidFill>
                <a:effectLst/>
                <a:latin typeface="Aptos" panose="020B0004020202020204" pitchFamily="34" charset="0"/>
              </a:rPr>
              <a:t>20</a:t>
            </a:r>
            <a:r>
              <a:rPr lang="en-US" sz="5400" b="0" i="0" u="none" strike="noStrike" dirty="0">
                <a:solidFill>
                  <a:srgbClr val="000000"/>
                </a:solidFill>
                <a:effectLst/>
                <a:latin typeface="Aptos" panose="020B0004020202020204" pitchFamily="34" charset="0"/>
              </a:rPr>
              <a:t> The one who testifies to these things says, “Surely I am coming soon.” Amen. Come, Lord Jesus! </a:t>
            </a:r>
            <a:r>
              <a:rPr lang="en-US" sz="5400" b="0" i="0" u="none" strike="noStrike" baseline="30000" dirty="0">
                <a:solidFill>
                  <a:srgbClr val="000000"/>
                </a:solidFill>
                <a:effectLst/>
                <a:latin typeface="Aptos" panose="020B0004020202020204" pitchFamily="34" charset="0"/>
              </a:rPr>
              <a:t>21</a:t>
            </a:r>
            <a:r>
              <a:rPr lang="en-US" sz="5400" b="0" i="0" u="none" strike="noStrike" dirty="0">
                <a:solidFill>
                  <a:srgbClr val="000000"/>
                </a:solidFill>
                <a:effectLst/>
                <a:latin typeface="Aptos" panose="020B0004020202020204" pitchFamily="34" charset="0"/>
              </a:rPr>
              <a:t> The grace of the Lord Jesus be with all the saints. Amen.</a:t>
            </a:r>
            <a:endParaRPr lang="en-US" sz="5400" b="0" dirty="0">
              <a:effectLst/>
              <a:latin typeface="Aptos" panose="020B0004020202020204" pitchFamily="34" charset="0"/>
            </a:endParaRPr>
          </a:p>
          <a:p>
            <a:endParaRPr lang="en-US" sz="5400" dirty="0">
              <a:latin typeface="Aptos" panose="020B0004020202020204" pitchFamily="34" charset="0"/>
            </a:endParaRPr>
          </a:p>
          <a:p>
            <a:endParaRPr lang="en-US" sz="5400" dirty="0">
              <a:latin typeface="Aptos" panose="020B0004020202020204" pitchFamily="34" charset="0"/>
            </a:endParaRPr>
          </a:p>
          <a:p>
            <a:r>
              <a:rPr lang="en-US" sz="5400" dirty="0">
                <a:latin typeface="Aptos" panose="020B0004020202020204" pitchFamily="34" charset="0"/>
              </a:rPr>
              <a:t>Word of God, Word of Life,</a:t>
            </a:r>
          </a:p>
          <a:p>
            <a:r>
              <a:rPr lang="en-US" sz="5400" b="1" dirty="0">
                <a:latin typeface="Aptos" panose="020B0004020202020204" pitchFamily="34" charset="0"/>
              </a:rPr>
              <a:t>Thanks be to God.</a:t>
            </a:r>
            <a:br>
              <a:rPr lang="en-US" dirty="0"/>
            </a:br>
            <a:endParaRPr lang="en-US" dirty="0"/>
          </a:p>
        </p:txBody>
      </p:sp>
    </p:spTree>
    <p:extLst>
      <p:ext uri="{BB962C8B-B14F-4D97-AF65-F5344CB8AC3E}">
        <p14:creationId xmlns:p14="http://schemas.microsoft.com/office/powerpoint/2010/main" val="28978183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79787-C7A8-A735-4376-8F3B65F2CAA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162204-81EA-A401-74EF-09518EEF37D3}"/>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6AE8458C-AB6B-4120-4966-EAF831F04433}"/>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1600320D-060E-7E38-D69B-67220CCE5504}"/>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D40F1E7-1B51-8173-21B7-D323F6F644B3}"/>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F0DC0DE6-07A3-4C58-3F6F-26FF3A7C6B85}"/>
              </a:ext>
            </a:extLst>
          </p:cNvPr>
          <p:cNvSpPr txBox="1"/>
          <p:nvPr/>
        </p:nvSpPr>
        <p:spPr>
          <a:xfrm>
            <a:off x="403348" y="5150048"/>
            <a:ext cx="16448533" cy="4401205"/>
          </a:xfrm>
          <a:prstGeom prst="rect">
            <a:avLst/>
          </a:prstGeom>
          <a:noFill/>
        </p:spPr>
        <p:txBody>
          <a:bodyPr wrap="square">
            <a:spAutoFit/>
          </a:bodyPr>
          <a:lstStyle/>
          <a:p>
            <a:pPr algn="ctr"/>
            <a:r>
              <a:rPr lang="en-US" sz="9600" b="1" i="1" u="none" strike="noStrike" dirty="0">
                <a:solidFill>
                  <a:srgbClr val="000000"/>
                </a:solidFill>
                <a:effectLst/>
                <a:latin typeface="Aptos" panose="020B0004020202020204" pitchFamily="34" charset="0"/>
              </a:rPr>
              <a:t>Gospel Acclamation</a:t>
            </a:r>
          </a:p>
          <a:p>
            <a:pPr algn="ctr"/>
            <a:endParaRPr lang="en-US" sz="5200" i="1" dirty="0">
              <a:solidFill>
                <a:srgbClr val="000000"/>
              </a:solidFill>
              <a:latin typeface="Proxima Nova" panose="02000506030000020004" pitchFamily="2" charset="0"/>
            </a:endParaRPr>
          </a:p>
          <a:p>
            <a:pPr algn="ctr"/>
            <a:r>
              <a:rPr lang="en-US" sz="6600" i="1" u="none" strike="noStrike" dirty="0">
                <a:solidFill>
                  <a:srgbClr val="000000"/>
                </a:solidFill>
                <a:effectLst/>
                <a:latin typeface="Aptos" panose="020B0004020202020204" pitchFamily="34" charset="0"/>
              </a:rPr>
              <a:t>The Spiri</a:t>
            </a:r>
            <a:r>
              <a:rPr lang="en-US" sz="6600" i="1" dirty="0">
                <a:solidFill>
                  <a:srgbClr val="000000"/>
                </a:solidFill>
                <a:latin typeface="Aptos" panose="020B0004020202020204" pitchFamily="34" charset="0"/>
              </a:rPr>
              <a:t>t Is Moving: A Jazz Liturgy of Renewal</a:t>
            </a:r>
            <a:endParaRPr lang="en-US" sz="6600" i="1" u="none" strike="noStrike" dirty="0">
              <a:solidFill>
                <a:srgbClr val="000000"/>
              </a:solidFill>
              <a:effectLst/>
              <a:latin typeface="Aptos" panose="020B0004020202020204" pitchFamily="34" charset="0"/>
            </a:endParaRPr>
          </a:p>
          <a:p>
            <a:pPr algn="ctr"/>
            <a:r>
              <a:rPr lang="en-US" sz="6600" dirty="0">
                <a:latin typeface="Aptos" panose="020B0004020202020204" pitchFamily="34" charset="0"/>
              </a:rPr>
              <a:t>By Jon </a:t>
            </a:r>
            <a:r>
              <a:rPr lang="en-US" sz="6600" dirty="0" err="1">
                <a:latin typeface="Aptos" panose="020B0004020202020204" pitchFamily="34" charset="0"/>
              </a:rPr>
              <a:t>Ailabouni</a:t>
            </a:r>
            <a:endParaRPr lang="en-US" sz="6600" dirty="0">
              <a:latin typeface="Aptos" panose="020B0004020202020204" pitchFamily="34" charset="0"/>
            </a:endParaRPr>
          </a:p>
        </p:txBody>
      </p:sp>
    </p:spTree>
    <p:extLst>
      <p:ext uri="{BB962C8B-B14F-4D97-AF65-F5344CB8AC3E}">
        <p14:creationId xmlns:p14="http://schemas.microsoft.com/office/powerpoint/2010/main" val="699702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91CDD83A-147A-0577-F32C-C105A8D1488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973E78C-E835-CAD5-0736-37D178B0C2CD}"/>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5BCECB6B-5CE5-6E00-4950-2FB82988CDB6}"/>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8939D29A-E906-EB36-5606-317CFB23336D}"/>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8361626B-EF0A-4449-27ED-164E289DE732}"/>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notes&#10;&#10;Description automatically generated">
            <a:extLst>
              <a:ext uri="{FF2B5EF4-FFF2-40B4-BE49-F238E27FC236}">
                <a16:creationId xmlns:a16="http://schemas.microsoft.com/office/drawing/2014/main" id="{FA6C4E2D-5E33-841E-1DDC-1D792298B18A}"/>
              </a:ext>
            </a:extLst>
          </p:cNvPr>
          <p:cNvPicPr>
            <a:picLocks noChangeAspect="1"/>
          </p:cNvPicPr>
          <p:nvPr/>
        </p:nvPicPr>
        <p:blipFill>
          <a:blip r:embed="rId3"/>
          <a:srcRect t="4079" r="1087" b="8638"/>
          <a:stretch/>
        </p:blipFill>
        <p:spPr>
          <a:xfrm>
            <a:off x="762000" y="3491857"/>
            <a:ext cx="16143442" cy="6766560"/>
          </a:xfrm>
          <a:prstGeom prst="rect">
            <a:avLst/>
          </a:prstGeom>
        </p:spPr>
      </p:pic>
      <p:sp>
        <p:nvSpPr>
          <p:cNvPr id="7" name="TextBox 6">
            <a:extLst>
              <a:ext uri="{FF2B5EF4-FFF2-40B4-BE49-F238E27FC236}">
                <a16:creationId xmlns:a16="http://schemas.microsoft.com/office/drawing/2014/main" id="{EE40CE08-709B-5197-EA65-BED9000471CE}"/>
              </a:ext>
            </a:extLst>
          </p:cNvPr>
          <p:cNvSpPr txBox="1"/>
          <p:nvPr/>
        </p:nvSpPr>
        <p:spPr>
          <a:xfrm>
            <a:off x="304800" y="2807573"/>
            <a:ext cx="5715001" cy="1015663"/>
          </a:xfrm>
          <a:prstGeom prst="rect">
            <a:avLst/>
          </a:prstGeom>
          <a:noFill/>
        </p:spPr>
        <p:txBody>
          <a:bodyPr wrap="square" rtlCol="0">
            <a:spAutoFit/>
          </a:bodyPr>
          <a:lstStyle/>
          <a:p>
            <a:r>
              <a:rPr lang="en-US" sz="6000" b="1" dirty="0">
                <a:solidFill>
                  <a:schemeClr val="accent3">
                    <a:lumMod val="10000"/>
                  </a:schemeClr>
                </a:solidFill>
              </a:rPr>
              <a:t>Cantor:</a:t>
            </a:r>
          </a:p>
        </p:txBody>
      </p:sp>
    </p:spTree>
    <p:extLst>
      <p:ext uri="{BB962C8B-B14F-4D97-AF65-F5344CB8AC3E}">
        <p14:creationId xmlns:p14="http://schemas.microsoft.com/office/powerpoint/2010/main" val="2412114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C98E7D9D-7572-CCF9-C119-BD5D4C276D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A56CB34-0142-B69A-F818-CC9843493E2D}"/>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D5B4CCB5-BD10-F0A1-7212-1724C535709A}"/>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5BEEC8D4-5BFA-F759-74B2-FFF0D0B575D3}"/>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304E6991-8F96-FEBD-0548-89952EBF3496}"/>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notes&#10;&#10;Description automatically generated">
            <a:extLst>
              <a:ext uri="{FF2B5EF4-FFF2-40B4-BE49-F238E27FC236}">
                <a16:creationId xmlns:a16="http://schemas.microsoft.com/office/drawing/2014/main" id="{5054C3BC-4129-AE5B-6A84-7D895895AAEC}"/>
              </a:ext>
            </a:extLst>
          </p:cNvPr>
          <p:cNvPicPr>
            <a:picLocks noChangeAspect="1"/>
          </p:cNvPicPr>
          <p:nvPr/>
        </p:nvPicPr>
        <p:blipFill>
          <a:blip r:embed="rId3"/>
          <a:srcRect t="7936" r="618" b="7737"/>
          <a:stretch/>
        </p:blipFill>
        <p:spPr>
          <a:xfrm>
            <a:off x="1209021" y="3522986"/>
            <a:ext cx="15869955" cy="6766560"/>
          </a:xfrm>
          <a:prstGeom prst="rect">
            <a:avLst/>
          </a:prstGeom>
        </p:spPr>
      </p:pic>
    </p:spTree>
    <p:extLst>
      <p:ext uri="{BB962C8B-B14F-4D97-AF65-F5344CB8AC3E}">
        <p14:creationId xmlns:p14="http://schemas.microsoft.com/office/powerpoint/2010/main" val="57446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ABD6D8FB-E06D-2C57-B70E-6E02180348E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1761EDD-3DAA-A8D8-CD73-0C942533A018}"/>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71F302A5-B00A-113C-6BEF-6283AFC35302}"/>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964F015A-4CB5-211D-648E-A849355C2F70}"/>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2675221D-4F68-FA0F-1B97-106DB9CA40FD}"/>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A44E0D10-0978-271D-6080-9D1F3AE57AE3}"/>
              </a:ext>
            </a:extLst>
          </p:cNvPr>
          <p:cNvSpPr txBox="1"/>
          <p:nvPr/>
        </p:nvSpPr>
        <p:spPr>
          <a:xfrm>
            <a:off x="484586" y="4767140"/>
            <a:ext cx="17318826" cy="4647426"/>
          </a:xfrm>
          <a:prstGeom prst="rect">
            <a:avLst/>
          </a:prstGeom>
          <a:noFill/>
        </p:spPr>
        <p:txBody>
          <a:bodyPr wrap="square">
            <a:spAutoFit/>
          </a:bodyPr>
          <a:lstStyle/>
          <a:p>
            <a:pPr rtl="0"/>
            <a:endParaRPr lang="en-US" sz="8000" b="0" dirty="0">
              <a:effectLst/>
              <a:latin typeface="Aptos" panose="020B0004020202020204" pitchFamily="34" charset="0"/>
            </a:endParaRPr>
          </a:p>
          <a:p>
            <a:pPr rtl="0"/>
            <a:r>
              <a:rPr lang="en-US" sz="8000" b="1" i="1" u="none" strike="noStrike" dirty="0">
                <a:solidFill>
                  <a:srgbClr val="000000"/>
                </a:solidFill>
                <a:effectLst/>
                <a:latin typeface="Aptos" panose="020B0004020202020204" pitchFamily="34" charset="0"/>
              </a:rPr>
              <a:t>Simple melodies acclaim you, tunes that rise from deepest need,</a:t>
            </a:r>
            <a:endParaRPr lang="en-US" sz="8000" b="0" dirty="0">
              <a:effectLst/>
              <a:latin typeface="Aptos" panose="020B0004020202020204" pitchFamily="34" charset="0"/>
            </a:endParaRPr>
          </a:p>
          <a:p>
            <a:br>
              <a:rPr lang="en-US" sz="2800" dirty="0"/>
            </a:br>
            <a:endParaRPr lang="en-US" sz="2800" dirty="0"/>
          </a:p>
        </p:txBody>
      </p:sp>
    </p:spTree>
    <p:extLst>
      <p:ext uri="{BB962C8B-B14F-4D97-AF65-F5344CB8AC3E}">
        <p14:creationId xmlns:p14="http://schemas.microsoft.com/office/powerpoint/2010/main" val="12912942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C08A4FE4-BA03-2EA9-D08D-ED9B3CB5909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589E011-0044-D64C-EC65-70863E333802}"/>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0D83B9A0-7781-B4B8-5F68-4F8DB91C619C}"/>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394B764E-B61D-EF16-16C3-BAFB8B54C91E}"/>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D187756-0B77-E86D-4CF6-EEF55AB810A7}"/>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close-up of a music note&#10;&#10;Description automatically generated">
            <a:extLst>
              <a:ext uri="{FF2B5EF4-FFF2-40B4-BE49-F238E27FC236}">
                <a16:creationId xmlns:a16="http://schemas.microsoft.com/office/drawing/2014/main" id="{9A10368E-972D-1411-6911-3E555D26A22F}"/>
              </a:ext>
            </a:extLst>
          </p:cNvPr>
          <p:cNvPicPr>
            <a:picLocks noChangeAspect="1"/>
          </p:cNvPicPr>
          <p:nvPr/>
        </p:nvPicPr>
        <p:blipFill>
          <a:blip r:embed="rId3"/>
          <a:stretch>
            <a:fillRect/>
          </a:stretch>
        </p:blipFill>
        <p:spPr>
          <a:xfrm>
            <a:off x="838200" y="4765578"/>
            <a:ext cx="16981709" cy="4754880"/>
          </a:xfrm>
          <a:prstGeom prst="rect">
            <a:avLst/>
          </a:prstGeom>
        </p:spPr>
      </p:pic>
    </p:spTree>
    <p:extLst>
      <p:ext uri="{BB962C8B-B14F-4D97-AF65-F5344CB8AC3E}">
        <p14:creationId xmlns:p14="http://schemas.microsoft.com/office/powerpoint/2010/main" val="4321054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F7BDEA6E-F02A-4455-6D9F-7C8ED1ABF6C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432CF72-DDAB-FF86-BA1A-2FF7919578C7}"/>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637942D6-F7A4-CBA0-6F35-73E76E5EEBD2}"/>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6FDA7623-8125-DADE-3D06-25E3249C62E6}"/>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ABFC977B-E16A-B65E-5037-59D73C191510}"/>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notes&#10;&#10;Description automatically generated">
            <a:extLst>
              <a:ext uri="{FF2B5EF4-FFF2-40B4-BE49-F238E27FC236}">
                <a16:creationId xmlns:a16="http://schemas.microsoft.com/office/drawing/2014/main" id="{E95D708F-1A69-86B5-6242-8A1B6E51A5F2}"/>
              </a:ext>
            </a:extLst>
          </p:cNvPr>
          <p:cNvPicPr>
            <a:picLocks noChangeAspect="1"/>
          </p:cNvPicPr>
          <p:nvPr/>
        </p:nvPicPr>
        <p:blipFill>
          <a:blip r:embed="rId3"/>
          <a:srcRect t="6098" r="3106" b="9360"/>
          <a:stretch/>
        </p:blipFill>
        <p:spPr>
          <a:xfrm>
            <a:off x="838200" y="3718216"/>
            <a:ext cx="15885542" cy="6583680"/>
          </a:xfrm>
          <a:prstGeom prst="rect">
            <a:avLst/>
          </a:prstGeom>
        </p:spPr>
      </p:pic>
      <p:sp>
        <p:nvSpPr>
          <p:cNvPr id="8" name="TextBox 7">
            <a:extLst>
              <a:ext uri="{FF2B5EF4-FFF2-40B4-BE49-F238E27FC236}">
                <a16:creationId xmlns:a16="http://schemas.microsoft.com/office/drawing/2014/main" id="{55A8C9D6-7B1A-8ABA-C6D8-5BB7CF5151CF}"/>
              </a:ext>
            </a:extLst>
          </p:cNvPr>
          <p:cNvSpPr txBox="1"/>
          <p:nvPr/>
        </p:nvSpPr>
        <p:spPr>
          <a:xfrm>
            <a:off x="455229" y="2945328"/>
            <a:ext cx="5715001" cy="1015663"/>
          </a:xfrm>
          <a:prstGeom prst="rect">
            <a:avLst/>
          </a:prstGeom>
          <a:noFill/>
        </p:spPr>
        <p:txBody>
          <a:bodyPr wrap="square" rtlCol="0">
            <a:spAutoFit/>
          </a:bodyPr>
          <a:lstStyle/>
          <a:p>
            <a:r>
              <a:rPr lang="en-US" sz="6000" b="1" dirty="0">
                <a:solidFill>
                  <a:schemeClr val="accent3">
                    <a:lumMod val="10000"/>
                  </a:schemeClr>
                </a:solidFill>
              </a:rPr>
              <a:t>Congregation:</a:t>
            </a:r>
          </a:p>
        </p:txBody>
      </p:sp>
    </p:spTree>
    <p:extLst>
      <p:ext uri="{BB962C8B-B14F-4D97-AF65-F5344CB8AC3E}">
        <p14:creationId xmlns:p14="http://schemas.microsoft.com/office/powerpoint/2010/main" val="3296952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2329C8CF-3997-7CA4-2A40-35D6203D26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F39F63E-0E47-9341-4497-F5200B2A4B23}"/>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039B1C0F-645B-1BDB-EB5E-2F0315F845CE}"/>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8A9C82BE-29B6-B77B-7F6D-B236179CB519}"/>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CBA7CA09-1CDC-9771-6933-CD4B65DEE8C2}"/>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6" name="Picture 5" descr="A sheet music with notes&#10;&#10;Description automatically generated">
            <a:extLst>
              <a:ext uri="{FF2B5EF4-FFF2-40B4-BE49-F238E27FC236}">
                <a16:creationId xmlns:a16="http://schemas.microsoft.com/office/drawing/2014/main" id="{43BAC576-29A6-0625-C634-670829295F55}"/>
              </a:ext>
            </a:extLst>
          </p:cNvPr>
          <p:cNvPicPr>
            <a:picLocks noChangeAspect="1"/>
          </p:cNvPicPr>
          <p:nvPr/>
        </p:nvPicPr>
        <p:blipFill>
          <a:blip r:embed="rId3"/>
          <a:srcRect t="9581" r="2018" b="8839"/>
          <a:stretch/>
        </p:blipFill>
        <p:spPr>
          <a:xfrm>
            <a:off x="1130299" y="3238500"/>
            <a:ext cx="15735992" cy="6583680"/>
          </a:xfrm>
          <a:prstGeom prst="rect">
            <a:avLst/>
          </a:prstGeom>
        </p:spPr>
      </p:pic>
    </p:spTree>
    <p:extLst>
      <p:ext uri="{BB962C8B-B14F-4D97-AF65-F5344CB8AC3E}">
        <p14:creationId xmlns:p14="http://schemas.microsoft.com/office/powerpoint/2010/main" val="35668350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799589FA-8713-8B11-829C-F873D30B973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752DD1-0100-6DDA-A00D-DFA504E4DC41}"/>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712E24A8-912E-DFB7-6179-DD3A1A69EB09}"/>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F0E7188B-4765-4922-DD5A-327A1B33C676}"/>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77D09E7E-489B-0465-BC65-E5273240EB84}"/>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pic>
        <p:nvPicPr>
          <p:cNvPr id="7" name="Picture 6" descr="A close-up of a music note&#10;&#10;Description automatically generated">
            <a:extLst>
              <a:ext uri="{FF2B5EF4-FFF2-40B4-BE49-F238E27FC236}">
                <a16:creationId xmlns:a16="http://schemas.microsoft.com/office/drawing/2014/main" id="{52BF4C81-A9C1-9D0C-02DE-0B5BE1FD5183}"/>
              </a:ext>
            </a:extLst>
          </p:cNvPr>
          <p:cNvPicPr>
            <a:picLocks noChangeAspect="1"/>
          </p:cNvPicPr>
          <p:nvPr/>
        </p:nvPicPr>
        <p:blipFill>
          <a:blip r:embed="rId3"/>
          <a:stretch>
            <a:fillRect/>
          </a:stretch>
        </p:blipFill>
        <p:spPr>
          <a:xfrm>
            <a:off x="965197" y="4158378"/>
            <a:ext cx="17308280" cy="4846320"/>
          </a:xfrm>
          <a:prstGeom prst="rect">
            <a:avLst/>
          </a:prstGeom>
        </p:spPr>
      </p:pic>
    </p:spTree>
    <p:extLst>
      <p:ext uri="{BB962C8B-B14F-4D97-AF65-F5344CB8AC3E}">
        <p14:creationId xmlns:p14="http://schemas.microsoft.com/office/powerpoint/2010/main" val="26839712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58B0C91E-4F16-BB90-1A8F-F2B033F22C2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5C12330-81D5-4A31-F215-06B1AB206441}"/>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3D8D3B7B-F218-2292-1137-C9CD047F5B73}"/>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22012135-BA03-EEED-F889-8E4DAA3BC050}"/>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F8CB9B71-A247-D080-8D49-741B533591BA}"/>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D798EB8D-9643-9958-F10A-2B7FDA3F624E}"/>
              </a:ext>
            </a:extLst>
          </p:cNvPr>
          <p:cNvSpPr txBox="1"/>
          <p:nvPr/>
        </p:nvSpPr>
        <p:spPr>
          <a:xfrm>
            <a:off x="533400" y="3191632"/>
            <a:ext cx="16535400" cy="6740307"/>
          </a:xfrm>
          <a:prstGeom prst="rect">
            <a:avLst/>
          </a:prstGeom>
          <a:noFill/>
        </p:spPr>
        <p:txBody>
          <a:bodyPr wrap="square">
            <a:spAutoFit/>
          </a:bodyPr>
          <a:lstStyle/>
          <a:p>
            <a:r>
              <a:rPr lang="en-US" sz="5400" b="1" i="0" u="none" strike="noStrike" dirty="0">
                <a:solidFill>
                  <a:srgbClr val="000000"/>
                </a:solidFill>
                <a:effectLst/>
                <a:latin typeface="Aptos" panose="020B0004020202020204" pitchFamily="34" charset="0"/>
              </a:rPr>
              <a:t>Gospel–John 17:20-26</a:t>
            </a:r>
          </a:p>
          <a:p>
            <a:r>
              <a:rPr lang="en-US" sz="5400" dirty="0">
                <a:solidFill>
                  <a:srgbClr val="000000"/>
                </a:solidFill>
                <a:latin typeface="Aptos" panose="020B0004020202020204" pitchFamily="34" charset="0"/>
              </a:rPr>
              <a:t>The holy gospel according to John the 17</a:t>
            </a:r>
            <a:r>
              <a:rPr lang="en-US" sz="5400" baseline="30000" dirty="0">
                <a:solidFill>
                  <a:srgbClr val="000000"/>
                </a:solidFill>
                <a:latin typeface="Aptos" panose="020B0004020202020204" pitchFamily="34" charset="0"/>
              </a:rPr>
              <a:t>th</a:t>
            </a:r>
            <a:r>
              <a:rPr lang="en-US" sz="5400" dirty="0">
                <a:solidFill>
                  <a:srgbClr val="000000"/>
                </a:solidFill>
                <a:latin typeface="Aptos" panose="020B0004020202020204" pitchFamily="34" charset="0"/>
              </a:rPr>
              <a:t> chapter.</a:t>
            </a:r>
          </a:p>
          <a:p>
            <a:r>
              <a:rPr lang="en-US" sz="5400" b="1" i="0" u="none" strike="noStrike" dirty="0">
                <a:solidFill>
                  <a:srgbClr val="000000"/>
                </a:solidFill>
                <a:effectLst/>
                <a:latin typeface="Aptos" panose="020B0004020202020204" pitchFamily="34" charset="0"/>
              </a:rPr>
              <a:t>Glory to you, O Lord.</a:t>
            </a:r>
          </a:p>
          <a:p>
            <a:br>
              <a:rPr lang="en-US" sz="5400" b="1" i="0" u="none" strike="noStrike" dirty="0">
                <a:solidFill>
                  <a:srgbClr val="000000"/>
                </a:solidFill>
                <a:effectLst/>
                <a:latin typeface="Aptos" panose="020B0004020202020204" pitchFamily="34" charset="0"/>
              </a:rPr>
            </a:br>
            <a:r>
              <a:rPr lang="en-US" sz="5400" b="0" i="0" u="none" strike="noStrike" baseline="30000" dirty="0">
                <a:solidFill>
                  <a:srgbClr val="000000"/>
                </a:solidFill>
                <a:effectLst/>
                <a:latin typeface="Aptos" panose="020B0004020202020204" pitchFamily="34" charset="0"/>
              </a:rPr>
              <a:t>20</a:t>
            </a:r>
            <a:r>
              <a:rPr lang="en-US" sz="5400" b="0" i="0" u="none" strike="noStrike" dirty="0">
                <a:solidFill>
                  <a:srgbClr val="000000"/>
                </a:solidFill>
                <a:effectLst/>
                <a:latin typeface="Aptos" panose="020B0004020202020204" pitchFamily="34" charset="0"/>
              </a:rPr>
              <a:t> “I ask not only on behalf of these but also on behalf of those who believe in me through their word, </a:t>
            </a:r>
            <a:r>
              <a:rPr lang="en-US" sz="5400" b="0" i="0" u="none" strike="noStrike" baseline="30000" dirty="0">
                <a:solidFill>
                  <a:srgbClr val="000000"/>
                </a:solidFill>
                <a:effectLst/>
                <a:latin typeface="Aptos" panose="020B0004020202020204" pitchFamily="34" charset="0"/>
              </a:rPr>
              <a:t>21</a:t>
            </a:r>
            <a:r>
              <a:rPr lang="en-US" sz="5400" b="0" i="0" u="none" strike="noStrike" dirty="0">
                <a:solidFill>
                  <a:srgbClr val="000000"/>
                </a:solidFill>
                <a:effectLst/>
                <a:latin typeface="Aptos" panose="020B0004020202020204" pitchFamily="34" charset="0"/>
              </a:rPr>
              <a:t> that they may all be one. As you, Father, are in me and I am in you, </a:t>
            </a:r>
            <a:endParaRPr lang="en-US" sz="5400" dirty="0">
              <a:latin typeface="Aptos" panose="020B0004020202020204" pitchFamily="34" charset="0"/>
            </a:endParaRPr>
          </a:p>
        </p:txBody>
      </p:sp>
    </p:spTree>
    <p:extLst>
      <p:ext uri="{BB962C8B-B14F-4D97-AF65-F5344CB8AC3E}">
        <p14:creationId xmlns:p14="http://schemas.microsoft.com/office/powerpoint/2010/main" val="16488105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CC7FA484-B1A6-1151-483C-3B1C2835755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7057177-F278-9982-DDFC-759B8CAD0E84}"/>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C2BBE5CC-1B50-05C6-BBB5-46FBE291A2EA}"/>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1C21E4BE-B5F4-FE62-54C0-C5CE544E1749}"/>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94590CE9-B044-09A7-FBC9-DFFBC98DF5BE}"/>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8" name="TextBox 7">
            <a:extLst>
              <a:ext uri="{FF2B5EF4-FFF2-40B4-BE49-F238E27FC236}">
                <a16:creationId xmlns:a16="http://schemas.microsoft.com/office/drawing/2014/main" id="{79D4424F-5211-DD1B-AB1F-9745CCF71F67}"/>
              </a:ext>
            </a:extLst>
          </p:cNvPr>
          <p:cNvSpPr txBox="1"/>
          <p:nvPr/>
        </p:nvSpPr>
        <p:spPr>
          <a:xfrm>
            <a:off x="430910" y="4582466"/>
            <a:ext cx="17623626" cy="5078313"/>
          </a:xfrm>
          <a:prstGeom prst="rect">
            <a:avLst/>
          </a:prstGeom>
          <a:noFill/>
        </p:spPr>
        <p:txBody>
          <a:bodyPr wrap="square">
            <a:spAutoFit/>
          </a:bodyPr>
          <a:lstStyle/>
          <a:p>
            <a:r>
              <a:rPr lang="en-US" sz="5400" b="0" i="0" u="none" strike="noStrike" dirty="0">
                <a:solidFill>
                  <a:srgbClr val="000000"/>
                </a:solidFill>
                <a:effectLst/>
                <a:latin typeface="Aptos" panose="020B0004020202020204" pitchFamily="34" charset="0"/>
              </a:rPr>
              <a:t>may they also be in us, so that the world may believe that you have sent me. </a:t>
            </a:r>
            <a:r>
              <a:rPr lang="en-US" sz="5400" b="0" i="0" u="none" strike="noStrike" baseline="30000" dirty="0">
                <a:solidFill>
                  <a:srgbClr val="000000"/>
                </a:solidFill>
                <a:effectLst/>
                <a:latin typeface="Aptos" panose="020B0004020202020204" pitchFamily="34" charset="0"/>
              </a:rPr>
              <a:t>22</a:t>
            </a:r>
            <a:r>
              <a:rPr lang="en-US" sz="5400" b="0" i="0" u="none" strike="noStrike" dirty="0">
                <a:solidFill>
                  <a:srgbClr val="000000"/>
                </a:solidFill>
                <a:effectLst/>
                <a:latin typeface="Aptos" panose="020B0004020202020204" pitchFamily="34" charset="0"/>
              </a:rPr>
              <a:t> The glory that you have given me I have given them, so that they may be one, as we are one, </a:t>
            </a:r>
            <a:r>
              <a:rPr lang="en-US" sz="5400" b="0" i="0" u="none" strike="noStrike" baseline="30000" dirty="0">
                <a:solidFill>
                  <a:srgbClr val="000000"/>
                </a:solidFill>
                <a:effectLst/>
                <a:latin typeface="Aptos" panose="020B0004020202020204" pitchFamily="34" charset="0"/>
              </a:rPr>
              <a:t>23</a:t>
            </a:r>
            <a:r>
              <a:rPr lang="en-US" sz="5400" b="0" i="0" u="none" strike="noStrike" dirty="0">
                <a:solidFill>
                  <a:srgbClr val="000000"/>
                </a:solidFill>
                <a:effectLst/>
                <a:latin typeface="Aptos" panose="020B0004020202020204" pitchFamily="34" charset="0"/>
              </a:rPr>
              <a:t> I in them and you in me, that they may become completely one, so that the world may know that you have sent me and have loved them even as you have loved me.</a:t>
            </a:r>
            <a:endParaRPr lang="en-US" sz="5400" dirty="0">
              <a:latin typeface="Aptos" panose="020B0004020202020204" pitchFamily="34" charset="0"/>
            </a:endParaRPr>
          </a:p>
        </p:txBody>
      </p:sp>
    </p:spTree>
    <p:extLst>
      <p:ext uri="{BB962C8B-B14F-4D97-AF65-F5344CB8AC3E}">
        <p14:creationId xmlns:p14="http://schemas.microsoft.com/office/powerpoint/2010/main" val="16108024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5285A727-B931-491A-1899-070F740B86B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6AC11E-F33D-B78D-C11A-9BC1D9DBCFA4}"/>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95FC97AF-69B9-C354-271F-86F7A16080D9}"/>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40CBEC90-4E88-3054-B216-41927721C0FC}"/>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438A2894-2A78-FE1F-6F2B-5E8ACD2920C4}"/>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ED26B21C-FE4A-31FE-3A42-1B2CEA8376FE}"/>
              </a:ext>
            </a:extLst>
          </p:cNvPr>
          <p:cNvSpPr txBox="1"/>
          <p:nvPr/>
        </p:nvSpPr>
        <p:spPr>
          <a:xfrm>
            <a:off x="435774" y="4459368"/>
            <a:ext cx="17547426" cy="5355312"/>
          </a:xfrm>
          <a:prstGeom prst="rect">
            <a:avLst/>
          </a:prstGeom>
          <a:noFill/>
        </p:spPr>
        <p:txBody>
          <a:bodyPr wrap="square">
            <a:spAutoFit/>
          </a:bodyPr>
          <a:lstStyle/>
          <a:p>
            <a:pPr rtl="0">
              <a:spcBef>
                <a:spcPts val="1200"/>
              </a:spcBef>
            </a:pPr>
            <a:r>
              <a:rPr lang="en-US" sz="5400" b="0" i="0" u="none" strike="noStrike" baseline="30000" dirty="0">
                <a:solidFill>
                  <a:srgbClr val="000000"/>
                </a:solidFill>
                <a:effectLst/>
                <a:latin typeface="Aptos" panose="020B0004020202020204" pitchFamily="34" charset="0"/>
              </a:rPr>
              <a:t>24</a:t>
            </a:r>
            <a:r>
              <a:rPr lang="en-US" sz="5400" b="0" i="0" u="none" strike="noStrike" dirty="0">
                <a:solidFill>
                  <a:srgbClr val="000000"/>
                </a:solidFill>
                <a:effectLst/>
                <a:latin typeface="Aptos" panose="020B0004020202020204" pitchFamily="34" charset="0"/>
              </a:rPr>
              <a:t> Father, I desire that those also, whom you have given me, may be with me where I am, to see my glory, which you have given me because you loved me before the foundation of the world.</a:t>
            </a:r>
            <a:endParaRPr lang="en-US" sz="5400" b="0" dirty="0">
              <a:effectLst/>
              <a:latin typeface="Aptos" panose="020B0004020202020204" pitchFamily="34" charset="0"/>
            </a:endParaRPr>
          </a:p>
          <a:p>
            <a:pPr rtl="0">
              <a:spcAft>
                <a:spcPts val="1200"/>
              </a:spcAft>
            </a:pPr>
            <a:r>
              <a:rPr lang="en-US" sz="5400" b="0" i="0" u="none" strike="noStrike" baseline="30000" dirty="0">
                <a:solidFill>
                  <a:srgbClr val="000000"/>
                </a:solidFill>
                <a:effectLst/>
                <a:latin typeface="Aptos" panose="020B0004020202020204" pitchFamily="34" charset="0"/>
              </a:rPr>
              <a:t>25</a:t>
            </a:r>
            <a:r>
              <a:rPr lang="en-US" sz="5400" b="0" i="0" u="none" strike="noStrike" dirty="0">
                <a:solidFill>
                  <a:srgbClr val="000000"/>
                </a:solidFill>
                <a:effectLst/>
                <a:latin typeface="Aptos" panose="020B0004020202020204" pitchFamily="34" charset="0"/>
              </a:rPr>
              <a:t> “Righteous Father, the world does not know you, but I know you, and these know that you have sent me. </a:t>
            </a:r>
            <a:br>
              <a:rPr lang="en-US" dirty="0"/>
            </a:br>
            <a:endParaRPr lang="en-US" dirty="0"/>
          </a:p>
        </p:txBody>
      </p:sp>
    </p:spTree>
    <p:extLst>
      <p:ext uri="{BB962C8B-B14F-4D97-AF65-F5344CB8AC3E}">
        <p14:creationId xmlns:p14="http://schemas.microsoft.com/office/powerpoint/2010/main" val="23797248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49935B2D-A0F0-520A-0165-5B953C37FD4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57317E-3B57-AFDE-3758-5E8A271B10AB}"/>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B5EF970D-24BC-7C38-0D94-B14BCF3C2236}"/>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33B9C9F2-E4F0-5F24-C24A-BE7ABD342326}"/>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1C9839C0-1AC2-D939-A796-CE065F652D05}"/>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00855B3B-D6C3-8A69-0E28-5F06B9D7C27F}"/>
              </a:ext>
            </a:extLst>
          </p:cNvPr>
          <p:cNvSpPr txBox="1"/>
          <p:nvPr/>
        </p:nvSpPr>
        <p:spPr>
          <a:xfrm>
            <a:off x="446486" y="4132119"/>
            <a:ext cx="17395026" cy="5539978"/>
          </a:xfrm>
          <a:prstGeom prst="rect">
            <a:avLst/>
          </a:prstGeom>
          <a:noFill/>
        </p:spPr>
        <p:txBody>
          <a:bodyPr wrap="square">
            <a:spAutoFit/>
          </a:bodyPr>
          <a:lstStyle/>
          <a:p>
            <a:pPr rtl="0">
              <a:spcAft>
                <a:spcPts val="1200"/>
              </a:spcAft>
            </a:pPr>
            <a:r>
              <a:rPr lang="en-US" sz="5400" b="0" i="0" u="none" strike="noStrike" baseline="30000" dirty="0">
                <a:solidFill>
                  <a:srgbClr val="000000"/>
                </a:solidFill>
                <a:effectLst/>
                <a:latin typeface="Aptos" panose="020B0004020202020204" pitchFamily="34" charset="0"/>
              </a:rPr>
              <a:t>26 </a:t>
            </a:r>
            <a:r>
              <a:rPr lang="en-US" sz="5400" b="0" i="0" u="none" strike="noStrike" dirty="0">
                <a:solidFill>
                  <a:srgbClr val="000000"/>
                </a:solidFill>
                <a:effectLst/>
                <a:latin typeface="Aptos" panose="020B0004020202020204" pitchFamily="34" charset="0"/>
              </a:rPr>
              <a:t>I made your name known to them, and I will make it known, so that the love with which you have loved me may be in them and I in them.”</a:t>
            </a:r>
          </a:p>
          <a:p>
            <a:pPr rtl="0">
              <a:spcAft>
                <a:spcPts val="1200"/>
              </a:spcAft>
            </a:pPr>
            <a:endParaRPr lang="en-US" sz="5400" b="0" i="0" u="none" strike="noStrike" dirty="0">
              <a:solidFill>
                <a:srgbClr val="000000"/>
              </a:solidFill>
              <a:effectLst/>
              <a:latin typeface="Aptos" panose="020B0004020202020204" pitchFamily="34" charset="0"/>
            </a:endParaRPr>
          </a:p>
          <a:p>
            <a:pPr rtl="0">
              <a:spcAft>
                <a:spcPts val="1200"/>
              </a:spcAft>
            </a:pPr>
            <a:r>
              <a:rPr lang="en-US" sz="5400" b="0" dirty="0">
                <a:solidFill>
                  <a:srgbClr val="000000"/>
                </a:solidFill>
                <a:effectLst/>
                <a:latin typeface="Aptos" panose="020B0004020202020204" pitchFamily="34" charset="0"/>
              </a:rPr>
              <a:t>The Gospel of the Lord.</a:t>
            </a:r>
          </a:p>
          <a:p>
            <a:pPr rtl="0">
              <a:spcAft>
                <a:spcPts val="1200"/>
              </a:spcAft>
            </a:pPr>
            <a:r>
              <a:rPr lang="en-US" sz="5400" b="1" dirty="0">
                <a:solidFill>
                  <a:srgbClr val="000000"/>
                </a:solidFill>
                <a:latin typeface="Aptos" panose="020B0004020202020204" pitchFamily="34" charset="0"/>
              </a:rPr>
              <a:t>Praise to you, O Christ.</a:t>
            </a:r>
            <a:endParaRPr lang="en-US" sz="5400" b="1" dirty="0">
              <a:effectLst/>
              <a:latin typeface="Aptos" panose="020B0004020202020204" pitchFamily="34" charset="0"/>
            </a:endParaRPr>
          </a:p>
        </p:txBody>
      </p:sp>
    </p:spTree>
    <p:extLst>
      <p:ext uri="{BB962C8B-B14F-4D97-AF65-F5344CB8AC3E}">
        <p14:creationId xmlns:p14="http://schemas.microsoft.com/office/powerpoint/2010/main" val="42526947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061F7-9CAA-2BA6-EB1A-C52B0B29815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EF179F6-376A-325C-04F3-95CC5BB10726}"/>
              </a:ext>
            </a:extLst>
          </p:cNvPr>
          <p:cNvSpPr/>
          <p:nvPr/>
        </p:nvSpPr>
        <p:spPr>
          <a:xfrm rot="-2234032">
            <a:off x="-2395538" y="-4893833"/>
            <a:ext cx="23079076" cy="21947571"/>
          </a:xfrm>
          <a:custGeom>
            <a:avLst/>
            <a:gdLst/>
            <a:ahLst/>
            <a:cxnLst/>
            <a:rect l="l" t="t" r="r" b="b"/>
            <a:pathLst>
              <a:path w="23079076" h="21947571">
                <a:moveTo>
                  <a:pt x="7930180" y="0"/>
                </a:moveTo>
                <a:lnTo>
                  <a:pt x="23079076" y="11512763"/>
                </a:lnTo>
                <a:lnTo>
                  <a:pt x="15148896" y="21947571"/>
                </a:lnTo>
                <a:lnTo>
                  <a:pt x="0" y="10434808"/>
                </a:lnTo>
                <a:lnTo>
                  <a:pt x="7930180" y="0"/>
                </a:lnTo>
                <a:close/>
              </a:path>
            </a:pathLst>
          </a:custGeom>
          <a:blipFill>
            <a:blip r:embed="rId3">
              <a:alphaModFix amt="40000"/>
            </a:blip>
            <a:stretch>
              <a:fillRect l="-18487" t="-22237" r="-37545"/>
            </a:stretch>
          </a:blipFill>
        </p:spPr>
        <p:txBody>
          <a:bodyPr/>
          <a:lstStyle/>
          <a:p>
            <a:endParaRPr lang="en-US" dirty="0"/>
          </a:p>
        </p:txBody>
      </p:sp>
      <p:sp>
        <p:nvSpPr>
          <p:cNvPr id="3" name="TextBox 2">
            <a:extLst>
              <a:ext uri="{FF2B5EF4-FFF2-40B4-BE49-F238E27FC236}">
                <a16:creationId xmlns:a16="http://schemas.microsoft.com/office/drawing/2014/main" id="{45369530-268D-45E0-247F-05A391AF75A9}"/>
              </a:ext>
            </a:extLst>
          </p:cNvPr>
          <p:cNvSpPr txBox="1"/>
          <p:nvPr/>
        </p:nvSpPr>
        <p:spPr>
          <a:xfrm>
            <a:off x="-457200" y="3467100"/>
            <a:ext cx="18745200" cy="6001643"/>
          </a:xfrm>
          <a:prstGeom prst="rect">
            <a:avLst/>
          </a:prstGeom>
          <a:noFill/>
        </p:spPr>
        <p:txBody>
          <a:bodyPr wrap="square" rtlCol="0">
            <a:spAutoFit/>
          </a:bodyPr>
          <a:lstStyle/>
          <a:p>
            <a:pPr algn="ctr"/>
            <a:r>
              <a:rPr lang="en-US" sz="9600">
                <a:latin typeface="Proxima Nova" panose="02000506030000020004" pitchFamily="2" charset="0"/>
              </a:rPr>
              <a:t>Sermon </a:t>
            </a:r>
          </a:p>
          <a:p>
            <a:pPr algn="ctr"/>
            <a:endParaRPr lang="en-US" sz="9600" dirty="0">
              <a:latin typeface="Proxima Nova" panose="02000506030000020004" pitchFamily="2" charset="0"/>
            </a:endParaRPr>
          </a:p>
          <a:p>
            <a:pPr algn="ctr"/>
            <a:r>
              <a:rPr lang="en-US" sz="9600" dirty="0">
                <a:latin typeface="Proxima Nova" panose="02000506030000020004" pitchFamily="2" charset="0"/>
              </a:rPr>
              <a:t>“One Church, Better Together” </a:t>
            </a:r>
          </a:p>
          <a:p>
            <a:pPr algn="ctr"/>
            <a:r>
              <a:rPr lang="en-US" sz="9600" dirty="0">
                <a:latin typeface="Proxima Nova" panose="02000506030000020004" pitchFamily="2" charset="0"/>
              </a:rPr>
              <a:t>Bishop Scott Alan Johnson </a:t>
            </a:r>
            <a:endParaRPr lang="en-US" sz="5400" dirty="0">
              <a:latin typeface="Proxima Nova" panose="02000506030000020004" pitchFamily="2" charset="0"/>
            </a:endParaRPr>
          </a:p>
        </p:txBody>
      </p:sp>
      <p:sp>
        <p:nvSpPr>
          <p:cNvPr id="11" name="Freeform 2">
            <a:extLst>
              <a:ext uri="{FF2B5EF4-FFF2-40B4-BE49-F238E27FC236}">
                <a16:creationId xmlns:a16="http://schemas.microsoft.com/office/drawing/2014/main" id="{07832062-BF2B-B951-1288-BB797906CC14}"/>
              </a:ext>
            </a:extLst>
          </p:cNvPr>
          <p:cNvSpPr/>
          <p:nvPr/>
        </p:nvSpPr>
        <p:spPr>
          <a:xfrm rot="-2234032">
            <a:off x="3449630" y="4326366"/>
            <a:ext cx="23079076" cy="21947571"/>
          </a:xfrm>
          <a:custGeom>
            <a:avLst/>
            <a:gdLst/>
            <a:ahLst/>
            <a:cxnLst/>
            <a:rect l="l" t="t" r="r" b="b"/>
            <a:pathLst>
              <a:path w="23079076" h="21947571">
                <a:moveTo>
                  <a:pt x="7930180" y="0"/>
                </a:moveTo>
                <a:lnTo>
                  <a:pt x="23079076" y="11512763"/>
                </a:lnTo>
                <a:lnTo>
                  <a:pt x="15148896" y="21947571"/>
                </a:lnTo>
                <a:lnTo>
                  <a:pt x="0" y="10434808"/>
                </a:lnTo>
                <a:lnTo>
                  <a:pt x="7930180" y="0"/>
                </a:lnTo>
                <a:close/>
              </a:path>
            </a:pathLst>
          </a:custGeom>
          <a:blipFill>
            <a:blip r:embed="rId3">
              <a:alphaModFix amt="40000"/>
            </a:blip>
            <a:stretch>
              <a:fillRect l="-18487" t="-22237" r="-37545"/>
            </a:stretch>
          </a:blipFill>
        </p:spPr>
        <p:txBody>
          <a:bodyPr/>
          <a:lstStyle/>
          <a:p>
            <a:endParaRPr lang="en-US" dirty="0"/>
          </a:p>
        </p:txBody>
      </p:sp>
      <p:sp>
        <p:nvSpPr>
          <p:cNvPr id="12" name="TextBox 3">
            <a:extLst>
              <a:ext uri="{FF2B5EF4-FFF2-40B4-BE49-F238E27FC236}">
                <a16:creationId xmlns:a16="http://schemas.microsoft.com/office/drawing/2014/main" id="{84DBD89C-4B57-397D-2A11-62221B5C089C}"/>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dirty="0">
                <a:solidFill>
                  <a:srgbClr val="FEFEFE"/>
                </a:solidFill>
                <a:latin typeface="Montserrat Bold"/>
                <a:ea typeface="Montserrat Bold"/>
                <a:cs typeface="Montserrat Bold"/>
                <a:sym typeface="Montserrat Bold"/>
              </a:rPr>
              <a:t>IMAGINE!</a:t>
            </a:r>
          </a:p>
          <a:p>
            <a:pPr algn="l">
              <a:lnSpc>
                <a:spcPts val="9045"/>
              </a:lnSpc>
            </a:pPr>
            <a:endParaRPr lang="en-US" sz="6461" b="1" spc="148" dirty="0">
              <a:solidFill>
                <a:srgbClr val="FEFEFE"/>
              </a:solidFill>
              <a:latin typeface="Montserrat Bold"/>
              <a:ea typeface="Montserrat Bold"/>
              <a:cs typeface="Montserrat Bold"/>
              <a:sym typeface="Montserrat Bold"/>
            </a:endParaRPr>
          </a:p>
        </p:txBody>
      </p:sp>
      <p:sp>
        <p:nvSpPr>
          <p:cNvPr id="13" name="TextBox 4">
            <a:extLst>
              <a:ext uri="{FF2B5EF4-FFF2-40B4-BE49-F238E27FC236}">
                <a16:creationId xmlns:a16="http://schemas.microsoft.com/office/drawing/2014/main" id="{AC9E08DC-C081-CF29-A95A-8EA71984C59B}"/>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dirty="0"/>
          </a:p>
          <a:p>
            <a:pPr algn="l">
              <a:lnSpc>
                <a:spcPts val="8959"/>
              </a:lnSpc>
            </a:pPr>
            <a:r>
              <a:rPr lang="en-US" sz="6399" dirty="0">
                <a:solidFill>
                  <a:srgbClr val="FEFEFE"/>
                </a:solidFill>
                <a:latin typeface="Brittany"/>
                <a:ea typeface="Brittany"/>
                <a:cs typeface="Brittany"/>
                <a:sym typeface="Brittany"/>
              </a:rPr>
              <a:t>Imagine...</a:t>
            </a:r>
          </a:p>
        </p:txBody>
      </p:sp>
      <p:sp>
        <p:nvSpPr>
          <p:cNvPr id="14" name="TextBox 5">
            <a:extLst>
              <a:ext uri="{FF2B5EF4-FFF2-40B4-BE49-F238E27FC236}">
                <a16:creationId xmlns:a16="http://schemas.microsoft.com/office/drawing/2014/main" id="{D4A403D0-5F27-B83F-32F4-AA5882198481}"/>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dirty="0">
                <a:solidFill>
                  <a:srgbClr val="FEFEFE"/>
                </a:solidFill>
                <a:latin typeface="Lora"/>
                <a:ea typeface="Lora"/>
                <a:cs typeface="Lora"/>
                <a:sym typeface="Lora"/>
              </a:rPr>
              <a:t>Imagine?</a:t>
            </a:r>
          </a:p>
        </p:txBody>
      </p:sp>
    </p:spTree>
    <p:extLst>
      <p:ext uri="{BB962C8B-B14F-4D97-AF65-F5344CB8AC3E}">
        <p14:creationId xmlns:p14="http://schemas.microsoft.com/office/powerpoint/2010/main" val="29052121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8D86D48E-FE05-9010-010D-D39BB136237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5457CD0-7916-B5AA-3B83-0C706BC50DC7}"/>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4D33FB7B-122F-F6C2-9329-6D08C479FD76}"/>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13FE2E91-D76A-868F-E746-CD72C5E53F53}"/>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135CAF4-6705-3D21-BCC6-36E3E095A1F5}"/>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CBEFC121-D12B-3546-F49C-DE5B6D2DCFD7}"/>
              </a:ext>
            </a:extLst>
          </p:cNvPr>
          <p:cNvSpPr txBox="1"/>
          <p:nvPr/>
        </p:nvSpPr>
        <p:spPr>
          <a:xfrm>
            <a:off x="838200" y="3359139"/>
            <a:ext cx="16078200" cy="1446550"/>
          </a:xfrm>
          <a:prstGeom prst="rect">
            <a:avLst/>
          </a:prstGeom>
          <a:noFill/>
        </p:spPr>
        <p:txBody>
          <a:bodyPr wrap="square">
            <a:spAutoFit/>
          </a:bodyPr>
          <a:lstStyle/>
          <a:p>
            <a:pPr algn="ctr"/>
            <a:r>
              <a:rPr lang="en-US" sz="8800" b="1" i="1" u="none" strike="noStrike" dirty="0" err="1">
                <a:solidFill>
                  <a:srgbClr val="000000"/>
                </a:solidFill>
                <a:effectLst/>
                <a:latin typeface="Aptos" panose="020B0004020202020204" pitchFamily="34" charset="0"/>
              </a:rPr>
              <a:t>Somos</a:t>
            </a:r>
            <a:r>
              <a:rPr lang="en-US" sz="8800" b="1" i="1" u="none" strike="noStrike" dirty="0">
                <a:solidFill>
                  <a:srgbClr val="000000"/>
                </a:solidFill>
                <a:effectLst/>
                <a:latin typeface="Aptos" panose="020B0004020202020204" pitchFamily="34" charset="0"/>
              </a:rPr>
              <a:t> Uno </a:t>
            </a:r>
            <a:r>
              <a:rPr lang="en-US" sz="8800" b="1" i="1" u="none" strike="noStrike" dirty="0" err="1">
                <a:solidFill>
                  <a:srgbClr val="000000"/>
                </a:solidFill>
                <a:effectLst/>
                <a:latin typeface="Aptos" panose="020B0004020202020204" pitchFamily="34" charset="0"/>
              </a:rPr>
              <a:t>en</a:t>
            </a:r>
            <a:r>
              <a:rPr lang="en-US" sz="8800" b="1" i="1" u="none" strike="noStrike" dirty="0">
                <a:solidFill>
                  <a:srgbClr val="000000"/>
                </a:solidFill>
                <a:effectLst/>
                <a:latin typeface="Aptos" panose="020B0004020202020204" pitchFamily="34" charset="0"/>
              </a:rPr>
              <a:t> Cristo </a:t>
            </a:r>
            <a:r>
              <a:rPr lang="en-US" sz="8800" b="1" i="0" u="none" strike="noStrike" dirty="0">
                <a:solidFill>
                  <a:srgbClr val="000000"/>
                </a:solidFill>
                <a:effectLst/>
                <a:latin typeface="Aptos" panose="020B0004020202020204" pitchFamily="34" charset="0"/>
              </a:rPr>
              <a:t>(ELW 643)</a:t>
            </a:r>
            <a:endParaRPr lang="en-US" sz="8800" dirty="0">
              <a:latin typeface="Aptos" panose="020B0004020202020204" pitchFamily="34" charset="0"/>
            </a:endParaRPr>
          </a:p>
        </p:txBody>
      </p:sp>
      <p:sp>
        <p:nvSpPr>
          <p:cNvPr id="9" name="TextBox 8">
            <a:extLst>
              <a:ext uri="{FF2B5EF4-FFF2-40B4-BE49-F238E27FC236}">
                <a16:creationId xmlns:a16="http://schemas.microsoft.com/office/drawing/2014/main" id="{44B18990-8032-1622-8E69-8FCBBF1FF7A0}"/>
              </a:ext>
            </a:extLst>
          </p:cNvPr>
          <p:cNvSpPr txBox="1"/>
          <p:nvPr/>
        </p:nvSpPr>
        <p:spPr>
          <a:xfrm>
            <a:off x="1205135" y="5406576"/>
            <a:ext cx="16078200" cy="5447645"/>
          </a:xfrm>
          <a:prstGeom prst="rect">
            <a:avLst/>
          </a:prstGeom>
          <a:noFill/>
        </p:spPr>
        <p:txBody>
          <a:bodyPr wrap="square">
            <a:spAutoFit/>
          </a:bodyPr>
          <a:lstStyle/>
          <a:p>
            <a:r>
              <a:rPr lang="en-US" sz="7200" b="1" u="none" strike="noStrike" dirty="0" err="1">
                <a:solidFill>
                  <a:srgbClr val="000000"/>
                </a:solidFill>
                <a:effectLst/>
                <a:latin typeface="Aptos" panose="020B0004020202020204" pitchFamily="34" charset="0"/>
              </a:rPr>
              <a:t>Somos</a:t>
            </a:r>
            <a:r>
              <a:rPr lang="en-US" sz="7200" b="1" u="none" strike="noStrike" dirty="0">
                <a:solidFill>
                  <a:srgbClr val="000000"/>
                </a:solidFill>
                <a:effectLst/>
                <a:latin typeface="Aptos" panose="020B0004020202020204" pitchFamily="34" charset="0"/>
              </a:rPr>
              <a:t> uno </a:t>
            </a:r>
            <a:r>
              <a:rPr lang="en-US" sz="7200" b="1" u="none" strike="noStrike" dirty="0" err="1">
                <a:solidFill>
                  <a:srgbClr val="000000"/>
                </a:solidFill>
                <a:effectLst/>
                <a:latin typeface="Aptos" panose="020B0004020202020204" pitchFamily="34" charset="0"/>
              </a:rPr>
              <a:t>en</a:t>
            </a:r>
            <a:r>
              <a:rPr lang="en-US" sz="7200" b="1" u="none" strike="noStrike" dirty="0">
                <a:solidFill>
                  <a:srgbClr val="000000"/>
                </a:solidFill>
                <a:effectLst/>
                <a:latin typeface="Aptos" panose="020B0004020202020204" pitchFamily="34" charset="0"/>
              </a:rPr>
              <a:t> Cristo, </a:t>
            </a:r>
            <a:r>
              <a:rPr lang="en-US" sz="7200" b="1" u="none" strike="noStrike" dirty="0" err="1">
                <a:solidFill>
                  <a:srgbClr val="000000"/>
                </a:solidFill>
                <a:effectLst/>
                <a:latin typeface="Aptos" panose="020B0004020202020204" pitchFamily="34" charset="0"/>
              </a:rPr>
              <a:t>somos</a:t>
            </a:r>
            <a:r>
              <a:rPr lang="en-US" sz="7200" b="1" u="none" strike="noStrike" dirty="0">
                <a:solidFill>
                  <a:srgbClr val="000000"/>
                </a:solidFill>
                <a:effectLst/>
                <a:latin typeface="Aptos" panose="020B0004020202020204" pitchFamily="34" charset="0"/>
              </a:rPr>
              <a:t> uno.</a:t>
            </a:r>
            <a:br>
              <a:rPr lang="en-US" sz="7200" b="1" u="none" strike="noStrike" dirty="0">
                <a:solidFill>
                  <a:srgbClr val="000000"/>
                </a:solidFill>
                <a:effectLst/>
                <a:latin typeface="Aptos" panose="020B0004020202020204" pitchFamily="34" charset="0"/>
              </a:rPr>
            </a:br>
            <a:r>
              <a:rPr lang="en-US" sz="7200" b="1" u="none" strike="noStrike" dirty="0" err="1">
                <a:solidFill>
                  <a:srgbClr val="000000"/>
                </a:solidFill>
                <a:effectLst/>
                <a:latin typeface="Aptos" panose="020B0004020202020204" pitchFamily="34" charset="0"/>
              </a:rPr>
              <a:t>Somos</a:t>
            </a:r>
            <a:r>
              <a:rPr lang="en-US" sz="7200" b="1" u="none" strike="noStrike" dirty="0">
                <a:solidFill>
                  <a:srgbClr val="000000"/>
                </a:solidFill>
                <a:effectLst/>
                <a:latin typeface="Aptos" panose="020B0004020202020204" pitchFamily="34" charset="0"/>
              </a:rPr>
              <a:t> uno, uno solo.</a:t>
            </a:r>
            <a:br>
              <a:rPr lang="en-US" sz="7200" b="1" u="none" strike="noStrike" dirty="0">
                <a:solidFill>
                  <a:srgbClr val="000000"/>
                </a:solidFill>
                <a:effectLst/>
                <a:latin typeface="Aptos" panose="020B0004020202020204" pitchFamily="34" charset="0"/>
              </a:rPr>
            </a:br>
            <a:r>
              <a:rPr lang="en-US" sz="7200" b="1" u="none" strike="noStrike" dirty="0" err="1">
                <a:solidFill>
                  <a:srgbClr val="000000"/>
                </a:solidFill>
                <a:effectLst/>
                <a:latin typeface="Aptos" panose="020B0004020202020204" pitchFamily="34" charset="0"/>
              </a:rPr>
              <a:t>Somos</a:t>
            </a:r>
            <a:r>
              <a:rPr lang="en-US" sz="7200" b="1" u="none" strike="noStrike" dirty="0">
                <a:solidFill>
                  <a:srgbClr val="000000"/>
                </a:solidFill>
                <a:effectLst/>
                <a:latin typeface="Aptos" panose="020B0004020202020204" pitchFamily="34" charset="0"/>
              </a:rPr>
              <a:t> uno </a:t>
            </a:r>
            <a:r>
              <a:rPr lang="en-US" sz="7200" b="1" u="none" strike="noStrike" dirty="0" err="1">
                <a:solidFill>
                  <a:srgbClr val="000000"/>
                </a:solidFill>
                <a:effectLst/>
                <a:latin typeface="Aptos" panose="020B0004020202020204" pitchFamily="34" charset="0"/>
              </a:rPr>
              <a:t>en</a:t>
            </a:r>
            <a:r>
              <a:rPr lang="en-US" sz="7200" b="1" u="none" strike="noStrike" dirty="0">
                <a:solidFill>
                  <a:srgbClr val="000000"/>
                </a:solidFill>
                <a:effectLst/>
                <a:latin typeface="Aptos" panose="020B0004020202020204" pitchFamily="34" charset="0"/>
              </a:rPr>
              <a:t> Cristo, </a:t>
            </a:r>
            <a:r>
              <a:rPr lang="en-US" sz="7200" b="1" u="none" strike="noStrike" dirty="0" err="1">
                <a:solidFill>
                  <a:srgbClr val="000000"/>
                </a:solidFill>
                <a:effectLst/>
                <a:latin typeface="Aptos" panose="020B0004020202020204" pitchFamily="34" charset="0"/>
              </a:rPr>
              <a:t>somos</a:t>
            </a:r>
            <a:r>
              <a:rPr lang="en-US" sz="7200" b="1" u="none" strike="noStrike" dirty="0">
                <a:solidFill>
                  <a:srgbClr val="000000"/>
                </a:solidFill>
                <a:effectLst/>
                <a:latin typeface="Aptos" panose="020B0004020202020204" pitchFamily="34" charset="0"/>
              </a:rPr>
              <a:t> uno.</a:t>
            </a:r>
            <a:br>
              <a:rPr lang="en-US" sz="7200" b="1" u="none" strike="noStrike" dirty="0">
                <a:solidFill>
                  <a:srgbClr val="000000"/>
                </a:solidFill>
                <a:effectLst/>
                <a:latin typeface="Aptos" panose="020B0004020202020204" pitchFamily="34" charset="0"/>
              </a:rPr>
            </a:br>
            <a:r>
              <a:rPr lang="en-US" sz="7200" b="1" u="none" strike="noStrike" dirty="0" err="1">
                <a:solidFill>
                  <a:srgbClr val="000000"/>
                </a:solidFill>
                <a:effectLst/>
                <a:latin typeface="Aptos" panose="020B0004020202020204" pitchFamily="34" charset="0"/>
              </a:rPr>
              <a:t>Somos</a:t>
            </a:r>
            <a:r>
              <a:rPr lang="en-US" sz="7200" b="1" u="none" strike="noStrike" dirty="0">
                <a:solidFill>
                  <a:srgbClr val="000000"/>
                </a:solidFill>
                <a:effectLst/>
                <a:latin typeface="Aptos" panose="020B0004020202020204" pitchFamily="34" charset="0"/>
              </a:rPr>
              <a:t> uno, uno solo.</a:t>
            </a:r>
            <a:br>
              <a:rPr lang="en-US" sz="6000" b="1" i="1" u="none" strike="noStrike" dirty="0">
                <a:solidFill>
                  <a:srgbClr val="000000"/>
                </a:solidFill>
                <a:effectLst/>
                <a:latin typeface="Proxima Nova" panose="02000506030000020004" pitchFamily="2" charset="0"/>
              </a:rPr>
            </a:br>
            <a:endParaRPr lang="en-US" sz="6000" dirty="0"/>
          </a:p>
        </p:txBody>
      </p:sp>
    </p:spTree>
    <p:extLst>
      <p:ext uri="{BB962C8B-B14F-4D97-AF65-F5344CB8AC3E}">
        <p14:creationId xmlns:p14="http://schemas.microsoft.com/office/powerpoint/2010/main" val="1275189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68F0FD22-5E8F-8A4A-844E-0D1242DD216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8A11615-340E-CD45-3987-6E318AE80CA9}"/>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4A22C882-3556-03CD-CC88-3703308EB212}"/>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A64744E3-81B7-D50A-3ED9-D3C8FDFF16EC}"/>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DBE9962F-312F-5068-EDEE-EF0E566A31EE}"/>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3990AA60-086C-9E84-444E-523CD7F6E068}"/>
              </a:ext>
            </a:extLst>
          </p:cNvPr>
          <p:cNvSpPr txBox="1"/>
          <p:nvPr/>
        </p:nvSpPr>
        <p:spPr>
          <a:xfrm>
            <a:off x="969174" y="5448300"/>
            <a:ext cx="17318826" cy="4647426"/>
          </a:xfrm>
          <a:prstGeom prst="rect">
            <a:avLst/>
          </a:prstGeom>
          <a:noFill/>
        </p:spPr>
        <p:txBody>
          <a:bodyPr wrap="square">
            <a:spAutoFit/>
          </a:bodyPr>
          <a:lstStyle/>
          <a:p>
            <a:pPr rtl="0"/>
            <a:r>
              <a:rPr lang="en-US" sz="8000" b="1" u="none" strike="noStrike" dirty="0">
                <a:solidFill>
                  <a:srgbClr val="000000"/>
                </a:solidFill>
                <a:effectLst/>
              </a:rPr>
              <a:t>Hymns of longing and belonging, carols from a cheerful throat,</a:t>
            </a:r>
          </a:p>
          <a:p>
            <a:pPr rtl="0"/>
            <a:endParaRPr lang="en-US" sz="8000" b="0" dirty="0">
              <a:effectLst/>
              <a:latin typeface="Proxima Nova" panose="02000506030000020004" pitchFamily="2" charset="0"/>
            </a:endParaRPr>
          </a:p>
          <a:p>
            <a:br>
              <a:rPr lang="en-US" sz="2800" dirty="0"/>
            </a:br>
            <a:endParaRPr lang="en-US" sz="2800" dirty="0"/>
          </a:p>
        </p:txBody>
      </p:sp>
    </p:spTree>
    <p:extLst>
      <p:ext uri="{BB962C8B-B14F-4D97-AF65-F5344CB8AC3E}">
        <p14:creationId xmlns:p14="http://schemas.microsoft.com/office/powerpoint/2010/main" val="24518507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D13A8DD4-7D69-F079-31F9-0AEBD53769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FAD42E8-F937-F239-86FB-B11BEEB7CCFF}"/>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93C7A97F-D9BE-2376-AF73-A2BA3A2065E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B85BC951-D981-37FE-EE35-BAB16261E244}"/>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C0090542-2A92-C518-734C-175DF38F7339}"/>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2C47D3AD-D250-F693-92C6-BED1F6E83786}"/>
              </a:ext>
            </a:extLst>
          </p:cNvPr>
          <p:cNvSpPr txBox="1"/>
          <p:nvPr/>
        </p:nvSpPr>
        <p:spPr>
          <a:xfrm>
            <a:off x="1447800" y="5143500"/>
            <a:ext cx="16611600" cy="5447645"/>
          </a:xfrm>
          <a:prstGeom prst="rect">
            <a:avLst/>
          </a:prstGeom>
          <a:noFill/>
        </p:spPr>
        <p:txBody>
          <a:bodyPr wrap="square">
            <a:spAutoFit/>
          </a:bodyPr>
          <a:lstStyle/>
          <a:p>
            <a:r>
              <a:rPr lang="en-US" sz="7200" b="1" u="none" strike="noStrike" dirty="0">
                <a:solidFill>
                  <a:srgbClr val="000000"/>
                </a:solidFill>
                <a:effectLst/>
                <a:latin typeface="Aptos" panose="020B0004020202020204" pitchFamily="34" charset="0"/>
              </a:rPr>
              <a:t>Un solo Dios, un solo </a:t>
            </a:r>
            <a:r>
              <a:rPr lang="en-US" sz="7200" b="1" u="none" strike="noStrike" dirty="0" err="1">
                <a:solidFill>
                  <a:srgbClr val="000000"/>
                </a:solidFill>
                <a:effectLst/>
                <a:latin typeface="Aptos" panose="020B0004020202020204" pitchFamily="34" charset="0"/>
              </a:rPr>
              <a:t>Señor</a:t>
            </a:r>
            <a:r>
              <a:rPr lang="en-US" sz="7200" b="1" u="none" strike="noStrike" dirty="0">
                <a:solidFill>
                  <a:srgbClr val="000000"/>
                </a:solidFill>
                <a:effectLst/>
                <a:latin typeface="Aptos" panose="020B0004020202020204" pitchFamily="34" charset="0"/>
              </a:rPr>
              <a:t>,</a:t>
            </a:r>
            <a:br>
              <a:rPr lang="en-US" sz="7200" b="1" u="none" strike="noStrike" dirty="0">
                <a:solidFill>
                  <a:srgbClr val="000000"/>
                </a:solidFill>
                <a:effectLst/>
                <a:latin typeface="Aptos" panose="020B0004020202020204" pitchFamily="34" charset="0"/>
              </a:rPr>
            </a:br>
            <a:r>
              <a:rPr lang="en-US" sz="7200" b="1" u="none" strike="noStrike" dirty="0">
                <a:solidFill>
                  <a:srgbClr val="000000"/>
                </a:solidFill>
                <a:effectLst/>
                <a:latin typeface="Aptos" panose="020B0004020202020204" pitchFamily="34" charset="0"/>
              </a:rPr>
              <a:t>Una sola </a:t>
            </a:r>
            <a:r>
              <a:rPr lang="en-US" sz="7200" b="1" u="none" strike="noStrike" dirty="0" err="1">
                <a:solidFill>
                  <a:srgbClr val="000000"/>
                </a:solidFill>
                <a:effectLst/>
                <a:latin typeface="Aptos" panose="020B0004020202020204" pitchFamily="34" charset="0"/>
              </a:rPr>
              <a:t>fe</a:t>
            </a:r>
            <a:r>
              <a:rPr lang="en-US" sz="7200" b="1" u="none" strike="noStrike" dirty="0">
                <a:solidFill>
                  <a:srgbClr val="000000"/>
                </a:solidFill>
                <a:effectLst/>
                <a:latin typeface="Aptos" panose="020B0004020202020204" pitchFamily="34" charset="0"/>
              </a:rPr>
              <a:t>, un solo amor.</a:t>
            </a:r>
            <a:br>
              <a:rPr lang="en-US" sz="7200" b="1" u="none" strike="noStrike" dirty="0">
                <a:solidFill>
                  <a:srgbClr val="000000"/>
                </a:solidFill>
                <a:effectLst/>
                <a:latin typeface="Aptos" panose="020B0004020202020204" pitchFamily="34" charset="0"/>
              </a:rPr>
            </a:br>
            <a:r>
              <a:rPr lang="en-US" sz="7200" b="1" u="none" strike="noStrike" dirty="0">
                <a:solidFill>
                  <a:srgbClr val="000000"/>
                </a:solidFill>
                <a:effectLst/>
                <a:latin typeface="Aptos" panose="020B0004020202020204" pitchFamily="34" charset="0"/>
              </a:rPr>
              <a:t>Un solo </a:t>
            </a:r>
            <a:r>
              <a:rPr lang="en-US" sz="7200" b="1" u="none" strike="noStrike" dirty="0" err="1">
                <a:solidFill>
                  <a:srgbClr val="000000"/>
                </a:solidFill>
                <a:effectLst/>
                <a:latin typeface="Aptos" panose="020B0004020202020204" pitchFamily="34" charset="0"/>
              </a:rPr>
              <a:t>bautismo</a:t>
            </a:r>
            <a:r>
              <a:rPr lang="en-US" sz="7200" b="1" u="none" strike="noStrike" dirty="0">
                <a:solidFill>
                  <a:srgbClr val="000000"/>
                </a:solidFill>
                <a:effectLst/>
                <a:latin typeface="Aptos" panose="020B0004020202020204" pitchFamily="34" charset="0"/>
              </a:rPr>
              <a:t>, un solo </a:t>
            </a:r>
            <a:r>
              <a:rPr lang="en-US" sz="7200" b="1" u="none" strike="noStrike" dirty="0" err="1">
                <a:solidFill>
                  <a:srgbClr val="000000"/>
                </a:solidFill>
                <a:effectLst/>
                <a:latin typeface="Aptos" panose="020B0004020202020204" pitchFamily="34" charset="0"/>
              </a:rPr>
              <a:t>Espíritu</a:t>
            </a:r>
            <a:r>
              <a:rPr lang="en-US" sz="7200" b="1" u="none" strike="noStrike" dirty="0">
                <a:solidFill>
                  <a:srgbClr val="000000"/>
                </a:solidFill>
                <a:effectLst/>
                <a:latin typeface="Aptos" panose="020B0004020202020204" pitchFamily="34" charset="0"/>
              </a:rPr>
              <a:t>,</a:t>
            </a:r>
            <a:br>
              <a:rPr lang="en-US" sz="7200" b="1" u="none" strike="noStrike" dirty="0">
                <a:solidFill>
                  <a:srgbClr val="000000"/>
                </a:solidFill>
                <a:effectLst/>
                <a:latin typeface="Aptos" panose="020B0004020202020204" pitchFamily="34" charset="0"/>
              </a:rPr>
            </a:br>
            <a:r>
              <a:rPr lang="en-US" sz="7200" b="1" u="none" strike="noStrike" dirty="0">
                <a:solidFill>
                  <a:srgbClr val="000000"/>
                </a:solidFill>
                <a:effectLst/>
                <a:latin typeface="Aptos" panose="020B0004020202020204" pitchFamily="34" charset="0"/>
              </a:rPr>
              <a:t>Y ese es </a:t>
            </a:r>
            <a:r>
              <a:rPr lang="en-US" sz="7200" b="1" u="none" strike="noStrike" dirty="0" err="1">
                <a:solidFill>
                  <a:srgbClr val="000000"/>
                </a:solidFill>
                <a:effectLst/>
                <a:latin typeface="Aptos" panose="020B0004020202020204" pitchFamily="34" charset="0"/>
              </a:rPr>
              <a:t>el</a:t>
            </a:r>
            <a:r>
              <a:rPr lang="en-US" sz="7200" b="1" u="none" strike="noStrike" dirty="0">
                <a:solidFill>
                  <a:srgbClr val="000000"/>
                </a:solidFill>
                <a:effectLst/>
                <a:latin typeface="Aptos" panose="020B0004020202020204" pitchFamily="34" charset="0"/>
              </a:rPr>
              <a:t> </a:t>
            </a:r>
            <a:r>
              <a:rPr lang="en-US" sz="7200" b="1" u="none" strike="noStrike" dirty="0" err="1">
                <a:solidFill>
                  <a:srgbClr val="000000"/>
                </a:solidFill>
                <a:effectLst/>
                <a:latin typeface="Aptos" panose="020B0004020202020204" pitchFamily="34" charset="0"/>
              </a:rPr>
              <a:t>consolador</a:t>
            </a:r>
            <a:r>
              <a:rPr lang="en-US" sz="7200" b="1" u="none" strike="noStrike" dirty="0">
                <a:solidFill>
                  <a:srgbClr val="000000"/>
                </a:solidFill>
                <a:effectLst/>
                <a:latin typeface="Aptos" panose="020B0004020202020204" pitchFamily="34" charset="0"/>
              </a:rPr>
              <a:t>.</a:t>
            </a:r>
            <a:br>
              <a:rPr lang="en-US" sz="6000" b="1" i="1" u="none" strike="noStrike" dirty="0">
                <a:solidFill>
                  <a:srgbClr val="000000"/>
                </a:solidFill>
                <a:effectLst/>
                <a:latin typeface="Proxima Nova" panose="02000506030000020004" pitchFamily="2" charset="0"/>
              </a:rPr>
            </a:br>
            <a:endParaRPr lang="en-US" sz="6000" dirty="0"/>
          </a:p>
        </p:txBody>
      </p:sp>
    </p:spTree>
    <p:extLst>
      <p:ext uri="{BB962C8B-B14F-4D97-AF65-F5344CB8AC3E}">
        <p14:creationId xmlns:p14="http://schemas.microsoft.com/office/powerpoint/2010/main" val="857012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3EEDDA2F-8566-D310-D140-58981F9DCF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85E087A-6220-A5B0-D0EE-4438E49CEFB1}"/>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9435B52E-2D98-AAAD-E679-85C88C5D0959}"/>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96A70F89-AB0F-34F4-BDD4-36DB834B58E4}"/>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15C972BC-68CA-E006-84B9-43BD6FC7B1C0}"/>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28145165-1365-A49D-326B-1EA6E5903085}"/>
              </a:ext>
            </a:extLst>
          </p:cNvPr>
          <p:cNvSpPr txBox="1"/>
          <p:nvPr/>
        </p:nvSpPr>
        <p:spPr>
          <a:xfrm>
            <a:off x="637132" y="5131340"/>
            <a:ext cx="17678400" cy="5632311"/>
          </a:xfrm>
          <a:prstGeom prst="rect">
            <a:avLst/>
          </a:prstGeom>
          <a:noFill/>
        </p:spPr>
        <p:txBody>
          <a:bodyPr wrap="square">
            <a:spAutoFit/>
          </a:bodyPr>
          <a:lstStyle/>
          <a:p>
            <a:r>
              <a:rPr lang="en-US" sz="7200" b="1" u="none" strike="noStrike" dirty="0">
                <a:solidFill>
                  <a:srgbClr val="000000"/>
                </a:solidFill>
                <a:effectLst/>
                <a:latin typeface="Aptos" panose="020B0004020202020204" pitchFamily="34" charset="0"/>
              </a:rPr>
              <a:t>We are all one in Christ, we are one body,</a:t>
            </a:r>
            <a:br>
              <a:rPr lang="en-US" sz="7200" b="1" u="none" strike="noStrike" dirty="0">
                <a:solidFill>
                  <a:srgbClr val="000000"/>
                </a:solidFill>
                <a:effectLst/>
                <a:latin typeface="Aptos" panose="020B0004020202020204" pitchFamily="34" charset="0"/>
              </a:rPr>
            </a:br>
            <a:r>
              <a:rPr lang="en-US" sz="7200" b="1" u="none" strike="noStrike" dirty="0">
                <a:solidFill>
                  <a:srgbClr val="000000"/>
                </a:solidFill>
                <a:effectLst/>
                <a:latin typeface="Aptos" panose="020B0004020202020204" pitchFamily="34" charset="0"/>
              </a:rPr>
              <a:t>All one people out of many.</a:t>
            </a:r>
            <a:br>
              <a:rPr lang="en-US" sz="7200" b="1" u="none" strike="noStrike" dirty="0">
                <a:solidFill>
                  <a:srgbClr val="000000"/>
                </a:solidFill>
                <a:effectLst/>
                <a:latin typeface="Aptos" panose="020B0004020202020204" pitchFamily="34" charset="0"/>
              </a:rPr>
            </a:br>
            <a:r>
              <a:rPr lang="en-US" sz="7200" b="1" u="none" strike="noStrike" dirty="0">
                <a:solidFill>
                  <a:srgbClr val="000000"/>
                </a:solidFill>
                <a:effectLst/>
                <a:latin typeface="Aptos" panose="020B0004020202020204" pitchFamily="34" charset="0"/>
              </a:rPr>
              <a:t>We are all one in Christ, we are one body,</a:t>
            </a:r>
            <a:br>
              <a:rPr lang="en-US" sz="7200" b="1" u="none" strike="noStrike" dirty="0">
                <a:solidFill>
                  <a:srgbClr val="000000"/>
                </a:solidFill>
                <a:effectLst/>
                <a:latin typeface="Aptos" panose="020B0004020202020204" pitchFamily="34" charset="0"/>
              </a:rPr>
            </a:br>
            <a:r>
              <a:rPr lang="en-US" sz="7200" b="1" u="none" strike="noStrike" dirty="0">
                <a:solidFill>
                  <a:srgbClr val="000000"/>
                </a:solidFill>
                <a:effectLst/>
                <a:latin typeface="Aptos" panose="020B0004020202020204" pitchFamily="34" charset="0"/>
              </a:rPr>
              <a:t>All one people out of many.</a:t>
            </a:r>
            <a:br>
              <a:rPr lang="en-US" sz="7200" b="1" i="1" u="none" strike="noStrike" dirty="0">
                <a:solidFill>
                  <a:srgbClr val="000000"/>
                </a:solidFill>
                <a:effectLst/>
                <a:latin typeface="Proxima Nova" panose="02000506030000020004" pitchFamily="2" charset="0"/>
              </a:rPr>
            </a:br>
            <a:endParaRPr lang="en-US" sz="7200" dirty="0"/>
          </a:p>
        </p:txBody>
      </p:sp>
    </p:spTree>
    <p:extLst>
      <p:ext uri="{BB962C8B-B14F-4D97-AF65-F5344CB8AC3E}">
        <p14:creationId xmlns:p14="http://schemas.microsoft.com/office/powerpoint/2010/main" val="7222365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65C498D4-B857-0844-AC9A-D2B4063C7A7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65A635F-DDF0-7FA6-440A-394F5FE7BBB2}"/>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52F5C5D9-F593-0881-A933-7326D8A09447}"/>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4A2C99D9-521B-D96E-CB17-527973EC711C}"/>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6E718A3C-9075-C468-54C3-26EF062BF265}"/>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0750A059-E7D0-A813-073D-A7FB44B5F89C}"/>
              </a:ext>
            </a:extLst>
          </p:cNvPr>
          <p:cNvSpPr txBox="1"/>
          <p:nvPr/>
        </p:nvSpPr>
        <p:spPr>
          <a:xfrm>
            <a:off x="435774" y="5069848"/>
            <a:ext cx="16899725" cy="4801314"/>
          </a:xfrm>
          <a:prstGeom prst="rect">
            <a:avLst/>
          </a:prstGeom>
          <a:noFill/>
        </p:spPr>
        <p:txBody>
          <a:bodyPr wrap="square">
            <a:spAutoFit/>
          </a:bodyPr>
          <a:lstStyle/>
          <a:p>
            <a:r>
              <a:rPr lang="en-US" sz="7200" b="1" u="none" strike="noStrike" dirty="0">
                <a:solidFill>
                  <a:srgbClr val="000000"/>
                </a:solidFill>
                <a:effectLst/>
                <a:latin typeface="Aptos" panose="020B0004020202020204" pitchFamily="34" charset="0"/>
              </a:rPr>
              <a:t>There is one God, and only one Lord;</a:t>
            </a:r>
            <a:br>
              <a:rPr lang="en-US" sz="7200" b="1" u="none" strike="noStrike" dirty="0">
                <a:solidFill>
                  <a:srgbClr val="000000"/>
                </a:solidFill>
                <a:effectLst/>
                <a:latin typeface="Aptos" panose="020B0004020202020204" pitchFamily="34" charset="0"/>
              </a:rPr>
            </a:br>
            <a:r>
              <a:rPr lang="en-US" sz="7200" b="1" u="none" strike="noStrike" dirty="0">
                <a:solidFill>
                  <a:srgbClr val="000000"/>
                </a:solidFill>
                <a:effectLst/>
                <a:latin typeface="Aptos" panose="020B0004020202020204" pitchFamily="34" charset="0"/>
              </a:rPr>
              <a:t>There is one faith, one holy love.</a:t>
            </a:r>
            <a:br>
              <a:rPr lang="en-US" sz="7200" b="1" u="none" strike="noStrike" dirty="0">
                <a:solidFill>
                  <a:srgbClr val="000000"/>
                </a:solidFill>
                <a:effectLst/>
                <a:latin typeface="Aptos" panose="020B0004020202020204" pitchFamily="34" charset="0"/>
              </a:rPr>
            </a:br>
            <a:r>
              <a:rPr lang="en-US" sz="7200" b="1" u="none" strike="noStrike" dirty="0">
                <a:solidFill>
                  <a:srgbClr val="000000"/>
                </a:solidFill>
                <a:effectLst/>
                <a:latin typeface="Aptos" panose="020B0004020202020204" pitchFamily="34" charset="0"/>
              </a:rPr>
              <a:t>There is one baptism; there is one Spirit,</a:t>
            </a:r>
            <a:br>
              <a:rPr lang="en-US" sz="7200" b="1" u="none" strike="noStrike" dirty="0">
                <a:solidFill>
                  <a:srgbClr val="000000"/>
                </a:solidFill>
                <a:effectLst/>
                <a:latin typeface="Aptos" panose="020B0004020202020204" pitchFamily="34" charset="0"/>
              </a:rPr>
            </a:br>
            <a:r>
              <a:rPr lang="en-US" sz="7200" b="1" u="none" strike="noStrike" dirty="0">
                <a:solidFill>
                  <a:srgbClr val="000000"/>
                </a:solidFill>
                <a:effectLst/>
                <a:latin typeface="Aptos" panose="020B0004020202020204" pitchFamily="34" charset="0"/>
              </a:rPr>
              <a:t>Who is God the comforter. </a:t>
            </a:r>
            <a:br>
              <a:rPr lang="en-US" sz="1800" b="1" i="0" u="none" strike="noStrike" dirty="0">
                <a:solidFill>
                  <a:srgbClr val="000000"/>
                </a:solidFill>
                <a:effectLst/>
                <a:latin typeface="Proxima Nova" panose="02000506030000020004" pitchFamily="2" charset="0"/>
              </a:rPr>
            </a:br>
            <a:endParaRPr lang="en-US" dirty="0"/>
          </a:p>
        </p:txBody>
      </p:sp>
    </p:spTree>
    <p:extLst>
      <p:ext uri="{BB962C8B-B14F-4D97-AF65-F5344CB8AC3E}">
        <p14:creationId xmlns:p14="http://schemas.microsoft.com/office/powerpoint/2010/main" val="17040642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36301088-DFA0-697C-5D6B-A7EADF38146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E17D09F-DBAF-E71D-1E05-3471C88EB568}"/>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DA50B0F4-9976-9C90-46A3-08199CB42FD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642E8022-AA65-0404-F7CE-298B0A27F030}"/>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C872E73E-E42C-BA53-CF75-334CBAE9924C}"/>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90AA99AB-E02D-C864-C24B-CB06EB2D2A57}"/>
              </a:ext>
            </a:extLst>
          </p:cNvPr>
          <p:cNvSpPr txBox="1"/>
          <p:nvPr/>
        </p:nvSpPr>
        <p:spPr>
          <a:xfrm>
            <a:off x="1472381" y="5394425"/>
            <a:ext cx="15343235" cy="4524315"/>
          </a:xfrm>
          <a:prstGeom prst="rect">
            <a:avLst/>
          </a:prstGeom>
          <a:noFill/>
        </p:spPr>
        <p:txBody>
          <a:bodyPr wrap="square">
            <a:spAutoFit/>
          </a:bodyPr>
          <a:lstStyle/>
          <a:p>
            <a:r>
              <a:rPr lang="en-US" sz="7200" b="1" u="none" strike="noStrike" dirty="0" err="1">
                <a:solidFill>
                  <a:srgbClr val="000000"/>
                </a:solidFill>
                <a:effectLst/>
                <a:latin typeface="Aptos" panose="020B0004020202020204" pitchFamily="34" charset="0"/>
              </a:rPr>
              <a:t>Somos</a:t>
            </a:r>
            <a:r>
              <a:rPr lang="en-US" sz="7200" b="1" u="none" strike="noStrike" dirty="0">
                <a:solidFill>
                  <a:srgbClr val="000000"/>
                </a:solidFill>
                <a:effectLst/>
                <a:latin typeface="Aptos" panose="020B0004020202020204" pitchFamily="34" charset="0"/>
              </a:rPr>
              <a:t> uno </a:t>
            </a:r>
            <a:r>
              <a:rPr lang="en-US" sz="7200" b="1" u="none" strike="noStrike" dirty="0" err="1">
                <a:solidFill>
                  <a:srgbClr val="000000"/>
                </a:solidFill>
                <a:effectLst/>
                <a:latin typeface="Aptos" panose="020B0004020202020204" pitchFamily="34" charset="0"/>
              </a:rPr>
              <a:t>en</a:t>
            </a:r>
            <a:r>
              <a:rPr lang="en-US" sz="7200" b="1" u="none" strike="noStrike" dirty="0">
                <a:solidFill>
                  <a:srgbClr val="000000"/>
                </a:solidFill>
                <a:effectLst/>
                <a:latin typeface="Aptos" panose="020B0004020202020204" pitchFamily="34" charset="0"/>
              </a:rPr>
              <a:t> Cristo, </a:t>
            </a:r>
            <a:r>
              <a:rPr lang="en-US" sz="7200" b="1" u="none" strike="noStrike" dirty="0" err="1">
                <a:solidFill>
                  <a:srgbClr val="000000"/>
                </a:solidFill>
                <a:effectLst/>
                <a:latin typeface="Aptos" panose="020B0004020202020204" pitchFamily="34" charset="0"/>
              </a:rPr>
              <a:t>somos</a:t>
            </a:r>
            <a:r>
              <a:rPr lang="en-US" sz="7200" b="1" u="none" strike="noStrike" dirty="0">
                <a:solidFill>
                  <a:srgbClr val="000000"/>
                </a:solidFill>
                <a:effectLst/>
                <a:latin typeface="Aptos" panose="020B0004020202020204" pitchFamily="34" charset="0"/>
              </a:rPr>
              <a:t> uno.</a:t>
            </a:r>
            <a:br>
              <a:rPr lang="en-US" sz="7200" b="1" u="none" strike="noStrike" dirty="0">
                <a:solidFill>
                  <a:srgbClr val="000000"/>
                </a:solidFill>
                <a:effectLst/>
                <a:latin typeface="Aptos" panose="020B0004020202020204" pitchFamily="34" charset="0"/>
              </a:rPr>
            </a:br>
            <a:r>
              <a:rPr lang="en-US" sz="7200" b="1" u="none" strike="noStrike" dirty="0" err="1">
                <a:solidFill>
                  <a:srgbClr val="000000"/>
                </a:solidFill>
                <a:effectLst/>
                <a:latin typeface="Aptos" panose="020B0004020202020204" pitchFamily="34" charset="0"/>
              </a:rPr>
              <a:t>Somos</a:t>
            </a:r>
            <a:r>
              <a:rPr lang="en-US" sz="7200" b="1" u="none" strike="noStrike" dirty="0">
                <a:solidFill>
                  <a:srgbClr val="000000"/>
                </a:solidFill>
                <a:effectLst/>
                <a:latin typeface="Aptos" panose="020B0004020202020204" pitchFamily="34" charset="0"/>
              </a:rPr>
              <a:t> uno, uno solo.</a:t>
            </a:r>
            <a:br>
              <a:rPr lang="en-US" sz="7200" b="1" u="none" strike="noStrike" dirty="0">
                <a:solidFill>
                  <a:srgbClr val="000000"/>
                </a:solidFill>
                <a:effectLst/>
                <a:latin typeface="Aptos" panose="020B0004020202020204" pitchFamily="34" charset="0"/>
              </a:rPr>
            </a:br>
            <a:r>
              <a:rPr lang="en-US" sz="7200" b="1" u="none" strike="noStrike" dirty="0" err="1">
                <a:solidFill>
                  <a:srgbClr val="000000"/>
                </a:solidFill>
                <a:effectLst/>
                <a:latin typeface="Aptos" panose="020B0004020202020204" pitchFamily="34" charset="0"/>
              </a:rPr>
              <a:t>Somos</a:t>
            </a:r>
            <a:r>
              <a:rPr lang="en-US" sz="7200" b="1" u="none" strike="noStrike" dirty="0">
                <a:solidFill>
                  <a:srgbClr val="000000"/>
                </a:solidFill>
                <a:effectLst/>
                <a:latin typeface="Aptos" panose="020B0004020202020204" pitchFamily="34" charset="0"/>
              </a:rPr>
              <a:t> uno </a:t>
            </a:r>
            <a:r>
              <a:rPr lang="en-US" sz="7200" b="1" u="none" strike="noStrike" dirty="0" err="1">
                <a:solidFill>
                  <a:srgbClr val="000000"/>
                </a:solidFill>
                <a:effectLst/>
                <a:latin typeface="Aptos" panose="020B0004020202020204" pitchFamily="34" charset="0"/>
              </a:rPr>
              <a:t>en</a:t>
            </a:r>
            <a:r>
              <a:rPr lang="en-US" sz="7200" b="1" u="none" strike="noStrike" dirty="0">
                <a:solidFill>
                  <a:srgbClr val="000000"/>
                </a:solidFill>
                <a:effectLst/>
                <a:latin typeface="Aptos" panose="020B0004020202020204" pitchFamily="34" charset="0"/>
              </a:rPr>
              <a:t> Cristo, </a:t>
            </a:r>
            <a:r>
              <a:rPr lang="en-US" sz="7200" b="1" u="none" strike="noStrike" dirty="0" err="1">
                <a:solidFill>
                  <a:srgbClr val="000000"/>
                </a:solidFill>
                <a:effectLst/>
                <a:latin typeface="Aptos" panose="020B0004020202020204" pitchFamily="34" charset="0"/>
              </a:rPr>
              <a:t>somos</a:t>
            </a:r>
            <a:r>
              <a:rPr lang="en-US" sz="7200" b="1" u="none" strike="noStrike" dirty="0">
                <a:solidFill>
                  <a:srgbClr val="000000"/>
                </a:solidFill>
                <a:effectLst/>
                <a:latin typeface="Aptos" panose="020B0004020202020204" pitchFamily="34" charset="0"/>
              </a:rPr>
              <a:t> uno.</a:t>
            </a:r>
            <a:br>
              <a:rPr lang="en-US" sz="7200" b="1" u="none" strike="noStrike" dirty="0">
                <a:solidFill>
                  <a:srgbClr val="000000"/>
                </a:solidFill>
                <a:effectLst/>
                <a:latin typeface="Aptos" panose="020B0004020202020204" pitchFamily="34" charset="0"/>
              </a:rPr>
            </a:br>
            <a:r>
              <a:rPr lang="en-US" sz="7200" b="1" u="none" strike="noStrike" dirty="0" err="1">
                <a:solidFill>
                  <a:srgbClr val="000000"/>
                </a:solidFill>
                <a:effectLst/>
                <a:latin typeface="Aptos" panose="020B0004020202020204" pitchFamily="34" charset="0"/>
              </a:rPr>
              <a:t>Somos</a:t>
            </a:r>
            <a:r>
              <a:rPr lang="en-US" sz="7200" b="1" u="none" strike="noStrike" dirty="0">
                <a:solidFill>
                  <a:srgbClr val="000000"/>
                </a:solidFill>
                <a:effectLst/>
                <a:latin typeface="Aptos" panose="020B0004020202020204" pitchFamily="34" charset="0"/>
              </a:rPr>
              <a:t> uno, uno solo</a:t>
            </a:r>
            <a:endParaRPr lang="en-US" sz="7200" dirty="0">
              <a:latin typeface="Aptos" panose="020B0004020202020204" pitchFamily="34" charset="0"/>
            </a:endParaRPr>
          </a:p>
        </p:txBody>
      </p:sp>
    </p:spTree>
    <p:extLst>
      <p:ext uri="{BB962C8B-B14F-4D97-AF65-F5344CB8AC3E}">
        <p14:creationId xmlns:p14="http://schemas.microsoft.com/office/powerpoint/2010/main" val="14730684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8E4E3962-E9F8-3621-FF2E-340EEA3D0B1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95E3B3B-108F-980B-CF9D-C68302E40E7A}"/>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B3E88AA2-8E02-B693-2D12-445E753CEC91}"/>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98991A80-1027-A85F-2CF2-44B9D049B8DD}"/>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E32CDA2F-AA0E-50DE-B84E-6F4E74BE8B9E}"/>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C3D72940-38CA-3BD2-5FB0-405991E8EF13}"/>
              </a:ext>
            </a:extLst>
          </p:cNvPr>
          <p:cNvSpPr txBox="1"/>
          <p:nvPr/>
        </p:nvSpPr>
        <p:spPr>
          <a:xfrm>
            <a:off x="1643833" y="5097381"/>
            <a:ext cx="15000334" cy="5232202"/>
          </a:xfrm>
          <a:prstGeom prst="rect">
            <a:avLst/>
          </a:prstGeom>
          <a:noFill/>
        </p:spPr>
        <p:txBody>
          <a:bodyPr wrap="square">
            <a:spAutoFit/>
          </a:bodyPr>
          <a:lstStyle/>
          <a:p>
            <a:pPr rtl="0">
              <a:spcBef>
                <a:spcPts val="1200"/>
              </a:spcBef>
              <a:spcAft>
                <a:spcPts val="1200"/>
              </a:spcAft>
            </a:pPr>
            <a:r>
              <a:rPr lang="en-US" sz="7200" b="1" i="1" u="none" strike="noStrike" dirty="0">
                <a:solidFill>
                  <a:srgbClr val="000000"/>
                </a:solidFill>
                <a:effectLst/>
                <a:latin typeface="Aptos" panose="020B0004020202020204" pitchFamily="34" charset="0"/>
              </a:rPr>
              <a:t>Un solo Dios, un solo </a:t>
            </a:r>
            <a:r>
              <a:rPr lang="en-US" sz="7200" b="1" i="1" u="none" strike="noStrike" dirty="0" err="1">
                <a:solidFill>
                  <a:srgbClr val="000000"/>
                </a:solidFill>
                <a:effectLst/>
                <a:latin typeface="Aptos" panose="020B0004020202020204" pitchFamily="34" charset="0"/>
              </a:rPr>
              <a:t>Señor</a:t>
            </a:r>
            <a:r>
              <a:rPr lang="en-US" sz="7200" b="1" i="1" u="none" strike="noStrike" dirty="0">
                <a:solidFill>
                  <a:srgbClr val="000000"/>
                </a:solidFill>
                <a:effectLst/>
                <a:latin typeface="Aptos" panose="020B0004020202020204" pitchFamily="34" charset="0"/>
              </a:rPr>
              <a:t>,</a:t>
            </a:r>
            <a:br>
              <a:rPr lang="en-US" sz="7200" b="1" i="1" u="none" strike="noStrike" dirty="0">
                <a:solidFill>
                  <a:srgbClr val="000000"/>
                </a:solidFill>
                <a:effectLst/>
                <a:latin typeface="Aptos" panose="020B0004020202020204" pitchFamily="34" charset="0"/>
              </a:rPr>
            </a:br>
            <a:r>
              <a:rPr lang="en-US" sz="7200" b="1" i="1" u="none" strike="noStrike" dirty="0">
                <a:solidFill>
                  <a:srgbClr val="000000"/>
                </a:solidFill>
                <a:effectLst/>
                <a:latin typeface="Aptos" panose="020B0004020202020204" pitchFamily="34" charset="0"/>
              </a:rPr>
              <a:t>Una sola </a:t>
            </a:r>
            <a:r>
              <a:rPr lang="en-US" sz="7200" b="1" i="1" u="none" strike="noStrike" dirty="0" err="1">
                <a:solidFill>
                  <a:srgbClr val="000000"/>
                </a:solidFill>
                <a:effectLst/>
                <a:latin typeface="Aptos" panose="020B0004020202020204" pitchFamily="34" charset="0"/>
              </a:rPr>
              <a:t>fe</a:t>
            </a:r>
            <a:r>
              <a:rPr lang="en-US" sz="7200" b="1" i="1" u="none" strike="noStrike" dirty="0">
                <a:solidFill>
                  <a:srgbClr val="000000"/>
                </a:solidFill>
                <a:effectLst/>
                <a:latin typeface="Aptos" panose="020B0004020202020204" pitchFamily="34" charset="0"/>
              </a:rPr>
              <a:t>, un solo amor.</a:t>
            </a:r>
            <a:br>
              <a:rPr lang="en-US" sz="7200" b="1" i="1" u="none" strike="noStrike" dirty="0">
                <a:solidFill>
                  <a:srgbClr val="000000"/>
                </a:solidFill>
                <a:effectLst/>
                <a:latin typeface="Aptos" panose="020B0004020202020204" pitchFamily="34" charset="0"/>
              </a:rPr>
            </a:br>
            <a:r>
              <a:rPr lang="en-US" sz="7200" b="1" i="1" u="none" strike="noStrike" dirty="0">
                <a:solidFill>
                  <a:srgbClr val="000000"/>
                </a:solidFill>
                <a:effectLst/>
                <a:latin typeface="Aptos" panose="020B0004020202020204" pitchFamily="34" charset="0"/>
              </a:rPr>
              <a:t>Un solo </a:t>
            </a:r>
            <a:r>
              <a:rPr lang="en-US" sz="7200" b="1" i="1" u="none" strike="noStrike" dirty="0" err="1">
                <a:solidFill>
                  <a:srgbClr val="000000"/>
                </a:solidFill>
                <a:effectLst/>
                <a:latin typeface="Aptos" panose="020B0004020202020204" pitchFamily="34" charset="0"/>
              </a:rPr>
              <a:t>bautismo</a:t>
            </a:r>
            <a:r>
              <a:rPr lang="en-US" sz="7200" b="1" i="1" u="none" strike="noStrike" dirty="0">
                <a:solidFill>
                  <a:srgbClr val="000000"/>
                </a:solidFill>
                <a:effectLst/>
                <a:latin typeface="Aptos" panose="020B0004020202020204" pitchFamily="34" charset="0"/>
              </a:rPr>
              <a:t>, un solo </a:t>
            </a:r>
            <a:r>
              <a:rPr lang="en-US" sz="7200" b="1" i="1" u="none" strike="noStrike" dirty="0" err="1">
                <a:solidFill>
                  <a:srgbClr val="000000"/>
                </a:solidFill>
                <a:effectLst/>
                <a:latin typeface="Aptos" panose="020B0004020202020204" pitchFamily="34" charset="0"/>
              </a:rPr>
              <a:t>Espíritu</a:t>
            </a:r>
            <a:r>
              <a:rPr lang="en-US" sz="7200" b="1" i="1" u="none" strike="noStrike" dirty="0">
                <a:solidFill>
                  <a:srgbClr val="000000"/>
                </a:solidFill>
                <a:effectLst/>
                <a:latin typeface="Aptos" panose="020B0004020202020204" pitchFamily="34" charset="0"/>
              </a:rPr>
              <a:t>,</a:t>
            </a:r>
            <a:br>
              <a:rPr lang="en-US" sz="7200" b="1" i="1" u="none" strike="noStrike" dirty="0">
                <a:solidFill>
                  <a:srgbClr val="000000"/>
                </a:solidFill>
                <a:effectLst/>
                <a:latin typeface="Aptos" panose="020B0004020202020204" pitchFamily="34" charset="0"/>
              </a:rPr>
            </a:br>
            <a:r>
              <a:rPr lang="en-US" sz="7200" b="1" i="1" u="none" strike="noStrike" dirty="0">
                <a:solidFill>
                  <a:srgbClr val="000000"/>
                </a:solidFill>
                <a:effectLst/>
                <a:latin typeface="Aptos" panose="020B0004020202020204" pitchFamily="34" charset="0"/>
              </a:rPr>
              <a:t>Y ese es </a:t>
            </a:r>
            <a:r>
              <a:rPr lang="en-US" sz="7200" b="1" i="1" u="none" strike="noStrike" dirty="0" err="1">
                <a:solidFill>
                  <a:srgbClr val="000000"/>
                </a:solidFill>
                <a:effectLst/>
                <a:latin typeface="Aptos" panose="020B0004020202020204" pitchFamily="34" charset="0"/>
              </a:rPr>
              <a:t>el</a:t>
            </a:r>
            <a:r>
              <a:rPr lang="en-US" sz="7200" b="1" i="1" u="none" strike="noStrike" dirty="0">
                <a:solidFill>
                  <a:srgbClr val="000000"/>
                </a:solidFill>
                <a:effectLst/>
                <a:latin typeface="Aptos" panose="020B0004020202020204" pitchFamily="34" charset="0"/>
              </a:rPr>
              <a:t> </a:t>
            </a:r>
            <a:r>
              <a:rPr lang="en-US" sz="7200" b="1" i="1" u="none" strike="noStrike" dirty="0" err="1">
                <a:solidFill>
                  <a:srgbClr val="000000"/>
                </a:solidFill>
                <a:effectLst/>
                <a:latin typeface="Aptos" panose="020B0004020202020204" pitchFamily="34" charset="0"/>
              </a:rPr>
              <a:t>consolador</a:t>
            </a:r>
            <a:r>
              <a:rPr lang="en-US" sz="7200" b="1" i="1" u="none" strike="noStrike" dirty="0">
                <a:solidFill>
                  <a:srgbClr val="000000"/>
                </a:solidFill>
                <a:effectLst/>
                <a:latin typeface="Aptos" panose="020B0004020202020204" pitchFamily="34" charset="0"/>
              </a:rPr>
              <a:t>.</a:t>
            </a:r>
            <a:endParaRPr lang="en-US" sz="7200" b="0" dirty="0">
              <a:effectLst/>
              <a:latin typeface="Aptos" panose="020B0004020202020204" pitchFamily="34" charset="0"/>
            </a:endParaRPr>
          </a:p>
          <a:p>
            <a:br>
              <a:rPr lang="en-US" dirty="0"/>
            </a:br>
            <a:endParaRPr lang="en-US" dirty="0"/>
          </a:p>
        </p:txBody>
      </p:sp>
    </p:spTree>
    <p:extLst>
      <p:ext uri="{BB962C8B-B14F-4D97-AF65-F5344CB8AC3E}">
        <p14:creationId xmlns:p14="http://schemas.microsoft.com/office/powerpoint/2010/main" val="34219210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F5D15EC7-662E-7B6B-11BA-D43FDE1D298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6BF11A6-F706-A940-8C55-BBD7B83D9282}"/>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E69D3E6D-C537-A9C2-C89A-CE1C31B69E29}"/>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626918EC-7D83-0CF5-A52F-6A6259B3C6B6}"/>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99F9C989-D2C5-BEBD-7956-8C365B974DF2}"/>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86064845-C64D-D2B3-CEC5-8DCF31842DDE}"/>
              </a:ext>
            </a:extLst>
          </p:cNvPr>
          <p:cNvSpPr txBox="1"/>
          <p:nvPr/>
        </p:nvSpPr>
        <p:spPr>
          <a:xfrm>
            <a:off x="990600" y="3162300"/>
            <a:ext cx="16230600" cy="7017306"/>
          </a:xfrm>
          <a:prstGeom prst="rect">
            <a:avLst/>
          </a:prstGeom>
          <a:noFill/>
        </p:spPr>
        <p:txBody>
          <a:bodyPr wrap="square">
            <a:spAutoFit/>
          </a:bodyPr>
          <a:lstStyle/>
          <a:p>
            <a:r>
              <a:rPr lang="en-US" sz="7200" b="1" i="0" u="none" strike="noStrike" dirty="0" err="1">
                <a:solidFill>
                  <a:srgbClr val="000000"/>
                </a:solidFill>
                <a:effectLst/>
                <a:latin typeface="Aptos" panose="020B0004020202020204" pitchFamily="34" charset="0"/>
              </a:rPr>
              <a:t>Niceno</a:t>
            </a:r>
            <a:r>
              <a:rPr lang="en-US" sz="7200" b="1" i="0" u="none" strike="noStrike" dirty="0">
                <a:solidFill>
                  <a:srgbClr val="000000"/>
                </a:solidFill>
                <a:effectLst/>
                <a:latin typeface="Aptos" panose="020B0004020202020204" pitchFamily="34" charset="0"/>
              </a:rPr>
              <a:t>- Constantinopolitan Creed</a:t>
            </a:r>
          </a:p>
          <a:p>
            <a:endParaRPr lang="en-US" sz="7200" b="1" i="0" u="none" strike="noStrike" dirty="0">
              <a:solidFill>
                <a:srgbClr val="000000"/>
              </a:solidFill>
              <a:effectLst/>
              <a:latin typeface="Aptos" panose="020B0004020202020204" pitchFamily="34" charset="0"/>
            </a:endParaRPr>
          </a:p>
          <a:p>
            <a:br>
              <a:rPr lang="en-US" sz="7200" b="1" i="0" u="none" strike="noStrike" dirty="0">
                <a:solidFill>
                  <a:srgbClr val="000000"/>
                </a:solidFill>
                <a:effectLst/>
                <a:latin typeface="Aptos" panose="020B0004020202020204" pitchFamily="34" charset="0"/>
              </a:rPr>
            </a:br>
            <a:r>
              <a:rPr lang="en-US" sz="7200" b="1" i="0" u="none" strike="noStrike" dirty="0">
                <a:solidFill>
                  <a:srgbClr val="222222"/>
                </a:solidFill>
                <a:effectLst/>
                <a:latin typeface="Aptos" panose="020B0004020202020204" pitchFamily="34" charset="0"/>
              </a:rPr>
              <a:t>We believe in one God, the Father, the Almighty, maker of heaven and earth, of all that is, seen and unseen.</a:t>
            </a:r>
            <a:br>
              <a:rPr lang="en-US" sz="1800" b="1" i="0" u="none" strike="noStrike" dirty="0">
                <a:solidFill>
                  <a:srgbClr val="222222"/>
                </a:solidFill>
                <a:effectLst/>
                <a:latin typeface="Proxima Nova" panose="02000506030000020004" pitchFamily="2" charset="0"/>
              </a:rPr>
            </a:br>
            <a:endParaRPr lang="en-US" dirty="0"/>
          </a:p>
        </p:txBody>
      </p:sp>
    </p:spTree>
    <p:extLst>
      <p:ext uri="{BB962C8B-B14F-4D97-AF65-F5344CB8AC3E}">
        <p14:creationId xmlns:p14="http://schemas.microsoft.com/office/powerpoint/2010/main" val="19515837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3C677C41-99E0-59F9-4DCA-88598929046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3981C5C-D6AD-3404-101A-27B446AA4517}"/>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50257D9E-9051-1E8D-8167-BAB867378DD3}"/>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325C7E88-7571-FDF8-D697-81021D8FF3DE}"/>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B7E0B7F1-5239-9149-A3F3-6755F36AA296}"/>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92EE6043-8F71-813B-A60E-A8F239548051}"/>
              </a:ext>
            </a:extLst>
          </p:cNvPr>
          <p:cNvSpPr txBox="1"/>
          <p:nvPr/>
        </p:nvSpPr>
        <p:spPr>
          <a:xfrm>
            <a:off x="522686" y="4533900"/>
            <a:ext cx="17242626" cy="5632311"/>
          </a:xfrm>
          <a:prstGeom prst="rect">
            <a:avLst/>
          </a:prstGeom>
          <a:noFill/>
        </p:spPr>
        <p:txBody>
          <a:bodyPr wrap="square">
            <a:spAutoFit/>
          </a:bodyPr>
          <a:lstStyle/>
          <a:p>
            <a:r>
              <a:rPr lang="en-US" sz="7200" b="1" i="0" u="none" strike="noStrike" dirty="0">
                <a:solidFill>
                  <a:srgbClr val="222222"/>
                </a:solidFill>
                <a:effectLst/>
                <a:latin typeface="Aptos" panose="020B0004020202020204" pitchFamily="34" charset="0"/>
              </a:rPr>
              <a:t>We believe in one Lord, Jesus Christ, the only Son of God, eternally begotten of the Father, God from God, Light from Light, true God from true God, begotten, not made, of one Being with the</a:t>
            </a:r>
            <a:endParaRPr lang="en-US" sz="7200" dirty="0">
              <a:latin typeface="Aptos" panose="020B0004020202020204" pitchFamily="34" charset="0"/>
            </a:endParaRPr>
          </a:p>
        </p:txBody>
      </p:sp>
    </p:spTree>
    <p:extLst>
      <p:ext uri="{BB962C8B-B14F-4D97-AF65-F5344CB8AC3E}">
        <p14:creationId xmlns:p14="http://schemas.microsoft.com/office/powerpoint/2010/main" val="29837455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43810248-B28B-C754-EF80-56512016175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0E00F0-BF72-813A-B097-F264D36A19F1}"/>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DF57162B-4589-7707-441D-8EAC09195724}"/>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F22C0A69-07AB-7686-6A73-371F785B8EAB}"/>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F4ED441-587E-FB2E-159E-24C6E78EC1A6}"/>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B376CCD1-182D-05D5-444F-8FDC8373B487}"/>
              </a:ext>
            </a:extLst>
          </p:cNvPr>
          <p:cNvSpPr txBox="1"/>
          <p:nvPr/>
        </p:nvSpPr>
        <p:spPr>
          <a:xfrm>
            <a:off x="435774" y="4321491"/>
            <a:ext cx="17547426" cy="5603939"/>
          </a:xfrm>
          <a:prstGeom prst="rect">
            <a:avLst/>
          </a:prstGeom>
          <a:noFill/>
        </p:spPr>
        <p:txBody>
          <a:bodyPr wrap="square">
            <a:spAutoFit/>
          </a:bodyPr>
          <a:lstStyle/>
          <a:p>
            <a:r>
              <a:rPr lang="en-US" sz="7200" b="1" i="0" u="none" strike="noStrike" dirty="0">
                <a:solidFill>
                  <a:srgbClr val="222222"/>
                </a:solidFill>
                <a:effectLst/>
                <a:latin typeface="Aptos" panose="020B0004020202020204" pitchFamily="34" charset="0"/>
              </a:rPr>
              <a:t>Father; through him all things were made. For us and for our salvation he came down from heaven, was incarnate of the Holy Spirit and the virgin Mary and became truly human. </a:t>
            </a:r>
            <a:endParaRPr lang="en-US" sz="7200" dirty="0">
              <a:latin typeface="Aptos" panose="020B0004020202020204" pitchFamily="34" charset="0"/>
            </a:endParaRPr>
          </a:p>
        </p:txBody>
      </p:sp>
    </p:spTree>
    <p:extLst>
      <p:ext uri="{BB962C8B-B14F-4D97-AF65-F5344CB8AC3E}">
        <p14:creationId xmlns:p14="http://schemas.microsoft.com/office/powerpoint/2010/main" val="14243791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315CC262-3E3C-DD3E-786F-085434C8D0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F41E2AF-D983-DCB6-8740-3D06EB1B084F}"/>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1612ADD7-92C6-922D-BC00-3165C3370BF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0B6F465C-734D-6BEF-BAC2-2030ED18070C}"/>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D1AE135C-F4E1-4BB4-3FC4-4B2BEE98847E}"/>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EE8D6F72-CF7A-2843-E0E6-DD3BFF3F0DD9}"/>
              </a:ext>
            </a:extLst>
          </p:cNvPr>
          <p:cNvSpPr txBox="1"/>
          <p:nvPr/>
        </p:nvSpPr>
        <p:spPr>
          <a:xfrm>
            <a:off x="471442" y="4735664"/>
            <a:ext cx="17422414" cy="5632311"/>
          </a:xfrm>
          <a:prstGeom prst="rect">
            <a:avLst/>
          </a:prstGeom>
          <a:noFill/>
        </p:spPr>
        <p:txBody>
          <a:bodyPr wrap="square">
            <a:spAutoFit/>
          </a:bodyPr>
          <a:lstStyle/>
          <a:p>
            <a:r>
              <a:rPr lang="en-US" sz="7200" b="1" i="0" u="none" strike="noStrike" dirty="0">
                <a:solidFill>
                  <a:srgbClr val="222222"/>
                </a:solidFill>
                <a:effectLst/>
                <a:latin typeface="Aptos" panose="020B0004020202020204" pitchFamily="34" charset="0"/>
              </a:rPr>
              <a:t>For our sake he was crucified under Pontius Pilate; he suffered death and was buried. On the third day he rose again in accordance with the scriptures; he ascended into heaven and is seated</a:t>
            </a:r>
            <a:endParaRPr lang="en-US" sz="7200" dirty="0">
              <a:latin typeface="Aptos" panose="020B0004020202020204" pitchFamily="34" charset="0"/>
            </a:endParaRPr>
          </a:p>
        </p:txBody>
      </p:sp>
    </p:spTree>
    <p:extLst>
      <p:ext uri="{BB962C8B-B14F-4D97-AF65-F5344CB8AC3E}">
        <p14:creationId xmlns:p14="http://schemas.microsoft.com/office/powerpoint/2010/main" val="11486665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F4A2C8A5-620E-39D6-9877-9B394D2E0B7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6CD0011-5FD7-6367-2C8E-9F5E12C932BE}"/>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926AFFF0-05C9-D5FA-B1CF-5854CAC7C34F}"/>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21204C46-6267-6A04-DAC4-54A66563B3EF}"/>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1361A0DD-A9C9-F7FB-02C7-AEEE27E5FC4F}"/>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AAF260C1-8625-272F-A694-06D8D7B0C23B}"/>
              </a:ext>
            </a:extLst>
          </p:cNvPr>
          <p:cNvSpPr txBox="1"/>
          <p:nvPr/>
        </p:nvSpPr>
        <p:spPr>
          <a:xfrm>
            <a:off x="435774" y="5809923"/>
            <a:ext cx="18135600" cy="3693319"/>
          </a:xfrm>
          <a:prstGeom prst="rect">
            <a:avLst/>
          </a:prstGeom>
          <a:noFill/>
        </p:spPr>
        <p:txBody>
          <a:bodyPr wrap="square">
            <a:spAutoFit/>
          </a:bodyPr>
          <a:lstStyle/>
          <a:p>
            <a:r>
              <a:rPr lang="en-US" sz="7200" b="1" i="0" u="none" strike="noStrike" dirty="0">
                <a:solidFill>
                  <a:srgbClr val="222222"/>
                </a:solidFill>
                <a:effectLst/>
                <a:latin typeface="Aptos" panose="020B0004020202020204" pitchFamily="34" charset="0"/>
              </a:rPr>
              <a:t>at the right hand of the Father. He will come again in glory to judge the living and the dead, and his kingdom will have no end.</a:t>
            </a:r>
            <a:br>
              <a:rPr lang="en-US" sz="1800" b="1" i="0" u="none" strike="noStrike" dirty="0">
                <a:solidFill>
                  <a:srgbClr val="222222"/>
                </a:solidFill>
                <a:effectLst/>
                <a:latin typeface="Proxima Nova" panose="02000506030000020004" pitchFamily="2" charset="0"/>
              </a:rPr>
            </a:br>
            <a:endParaRPr lang="en-US" dirty="0"/>
          </a:p>
        </p:txBody>
      </p:sp>
    </p:spTree>
    <p:extLst>
      <p:ext uri="{BB962C8B-B14F-4D97-AF65-F5344CB8AC3E}">
        <p14:creationId xmlns:p14="http://schemas.microsoft.com/office/powerpoint/2010/main" val="183077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5BF72DE0-80D4-81E1-FF38-7756216CF68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C93E4E-B5D2-40B8-9648-88BE07028255}"/>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59D9E3A8-FB2A-CF92-29C6-C466F6539C9C}"/>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EE611305-8083-D0BD-9936-B882A1192868}"/>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5FEA721B-32EA-5C1D-E7A7-E1472E71296B}"/>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F06A989E-E0A6-93EB-3D11-97778467275B}"/>
              </a:ext>
            </a:extLst>
          </p:cNvPr>
          <p:cNvSpPr txBox="1"/>
          <p:nvPr/>
        </p:nvSpPr>
        <p:spPr>
          <a:xfrm>
            <a:off x="685800" y="4755904"/>
            <a:ext cx="17318826" cy="5940088"/>
          </a:xfrm>
          <a:prstGeom prst="rect">
            <a:avLst/>
          </a:prstGeom>
          <a:noFill/>
        </p:spPr>
        <p:txBody>
          <a:bodyPr wrap="square">
            <a:spAutoFit/>
          </a:bodyPr>
          <a:lstStyle/>
          <a:p>
            <a:pPr rtl="0"/>
            <a:endParaRPr lang="en-US" sz="6000" b="0" dirty="0">
              <a:effectLst/>
              <a:latin typeface="Proxima Nova" panose="02000506030000020004" pitchFamily="2" charset="0"/>
            </a:endParaRPr>
          </a:p>
          <a:p>
            <a:pPr rtl="0"/>
            <a:r>
              <a:rPr lang="en-US" sz="8000" b="1" i="1" u="none" strike="noStrike" dirty="0">
                <a:solidFill>
                  <a:srgbClr val="000000"/>
                </a:solidFill>
                <a:effectLst/>
                <a:latin typeface="Aptos" panose="020B0004020202020204" pitchFamily="34" charset="0"/>
              </a:rPr>
              <a:t>Lilt of lullaby an</a:t>
            </a:r>
            <a:r>
              <a:rPr lang="en-US" sz="8000" b="1" i="1" u="none" strike="noStrike" dirty="0">
                <a:effectLst/>
                <a:latin typeface="Aptos" panose="020B0004020202020204" pitchFamily="34" charset="0"/>
              </a:rPr>
              <a:t>d love song </a:t>
            </a:r>
            <a:r>
              <a:rPr lang="en-US" sz="8000" b="1" i="1" u="none" strike="noStrike" dirty="0">
                <a:solidFill>
                  <a:srgbClr val="000000"/>
                </a:solidFill>
                <a:effectLst/>
                <a:latin typeface="Aptos" panose="020B0004020202020204" pitchFamily="34" charset="0"/>
              </a:rPr>
              <a:t>catching heaven in a note.</a:t>
            </a:r>
            <a:endParaRPr lang="en-US" sz="8000" b="0" dirty="0">
              <a:effectLst/>
              <a:latin typeface="Aptos" panose="020B0004020202020204" pitchFamily="34" charset="0"/>
            </a:endParaRPr>
          </a:p>
          <a:p>
            <a:br>
              <a:rPr lang="en-US" sz="8000" dirty="0">
                <a:latin typeface="Aptos" panose="020B0004020202020204" pitchFamily="34" charset="0"/>
              </a:rPr>
            </a:br>
            <a:endParaRPr lang="en-US" sz="8000" dirty="0">
              <a:latin typeface="Aptos" panose="020B0004020202020204" pitchFamily="34" charset="0"/>
            </a:endParaRPr>
          </a:p>
        </p:txBody>
      </p:sp>
    </p:spTree>
    <p:extLst>
      <p:ext uri="{BB962C8B-B14F-4D97-AF65-F5344CB8AC3E}">
        <p14:creationId xmlns:p14="http://schemas.microsoft.com/office/powerpoint/2010/main" val="10625293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D2706CA5-6C3E-F1A1-2E5C-3288D2170CF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7AAAE59-AB58-64C4-F502-F97EDF5F955E}"/>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3C891FF9-2268-65DB-C4A1-AB69F4B6B46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6F875EE1-14E0-61EB-1C4C-3410B997217C}"/>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C90716B-9061-FBE3-AD4B-8E8B355EFF9E}"/>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2BBF6A6C-11FC-8630-624C-79323E369242}"/>
              </a:ext>
            </a:extLst>
          </p:cNvPr>
          <p:cNvSpPr txBox="1"/>
          <p:nvPr/>
        </p:nvSpPr>
        <p:spPr>
          <a:xfrm>
            <a:off x="419100" y="4604804"/>
            <a:ext cx="17449800" cy="5820103"/>
          </a:xfrm>
          <a:prstGeom prst="rect">
            <a:avLst/>
          </a:prstGeom>
          <a:noFill/>
        </p:spPr>
        <p:txBody>
          <a:bodyPr wrap="square">
            <a:spAutoFit/>
          </a:bodyPr>
          <a:lstStyle/>
          <a:p>
            <a:r>
              <a:rPr lang="en-US" sz="7200" b="1" i="0" u="none" strike="noStrike" dirty="0">
                <a:solidFill>
                  <a:srgbClr val="222222"/>
                </a:solidFill>
                <a:effectLst/>
                <a:latin typeface="Aptos" panose="020B0004020202020204" pitchFamily="34" charset="0"/>
              </a:rPr>
              <a:t>We believe in the Holy Spirit, the Lord, the giver of life, who proceeds from the Father, who with the Father and the Son is worshiped and glorified, who has spoken through the prophets</a:t>
            </a:r>
            <a:endParaRPr lang="en-US" sz="7200" dirty="0">
              <a:latin typeface="Aptos" panose="020B0004020202020204" pitchFamily="34" charset="0"/>
            </a:endParaRPr>
          </a:p>
        </p:txBody>
      </p:sp>
    </p:spTree>
    <p:extLst>
      <p:ext uri="{BB962C8B-B14F-4D97-AF65-F5344CB8AC3E}">
        <p14:creationId xmlns:p14="http://schemas.microsoft.com/office/powerpoint/2010/main" val="34484387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8B03966E-3B11-A0F0-BF80-AC37C2C0321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A73BF80-5E2F-B84F-E25C-F11B55B68953}"/>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4B0C9525-051E-3810-255D-6E7035986494}"/>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8EB7F966-FE5D-F40A-AFB0-F7230F051956}"/>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D48CE09F-C1C1-1A4A-CCF6-85501AC7AC08}"/>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A6EAF0DC-EEAD-F8F2-A594-85560D2856E8}"/>
              </a:ext>
            </a:extLst>
          </p:cNvPr>
          <p:cNvSpPr txBox="1"/>
          <p:nvPr/>
        </p:nvSpPr>
        <p:spPr>
          <a:xfrm>
            <a:off x="990600" y="4282469"/>
            <a:ext cx="17297400" cy="6340197"/>
          </a:xfrm>
          <a:prstGeom prst="rect">
            <a:avLst/>
          </a:prstGeom>
          <a:noFill/>
        </p:spPr>
        <p:txBody>
          <a:bodyPr wrap="square">
            <a:spAutoFit/>
          </a:bodyPr>
          <a:lstStyle/>
          <a:p>
            <a:pPr rtl="0">
              <a:spcBef>
                <a:spcPts val="1200"/>
              </a:spcBef>
              <a:spcAft>
                <a:spcPts val="1200"/>
              </a:spcAft>
            </a:pPr>
            <a:r>
              <a:rPr lang="en-US" sz="1800" b="1" i="0" u="none" strike="noStrike" dirty="0">
                <a:solidFill>
                  <a:srgbClr val="222222"/>
                </a:solidFill>
                <a:effectLst/>
                <a:latin typeface="Proxima Nova" panose="02000506030000020004" pitchFamily="2" charset="0"/>
              </a:rPr>
              <a:t> </a:t>
            </a:r>
            <a:r>
              <a:rPr lang="en-US" sz="7200" b="1" i="0" u="none" strike="noStrike" dirty="0">
                <a:solidFill>
                  <a:srgbClr val="222222"/>
                </a:solidFill>
                <a:effectLst/>
                <a:latin typeface="Aptos" panose="020B0004020202020204" pitchFamily="34" charset="0"/>
              </a:rPr>
              <a:t>We believe in one holy catholic and apostolic church. We acknowledge one baptism for the forgiveness of sins. We look for the resurrection of the dead, and the life of the world to come. Amen.</a:t>
            </a:r>
            <a:endParaRPr lang="en-US" sz="7200" b="0" dirty="0">
              <a:effectLst/>
              <a:latin typeface="Aptos" panose="020B0004020202020204" pitchFamily="34" charset="0"/>
            </a:endParaRPr>
          </a:p>
          <a:p>
            <a:br>
              <a:rPr lang="en-US" dirty="0"/>
            </a:br>
            <a:endParaRPr lang="en-US" dirty="0"/>
          </a:p>
        </p:txBody>
      </p:sp>
    </p:spTree>
    <p:extLst>
      <p:ext uri="{BB962C8B-B14F-4D97-AF65-F5344CB8AC3E}">
        <p14:creationId xmlns:p14="http://schemas.microsoft.com/office/powerpoint/2010/main" val="34788713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B7128D67-D465-E39F-E46C-612C8E51DE2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8A63680-F39C-1A4F-AEEF-D799C443876D}"/>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3"/>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4D48BB67-BB39-FCEA-5F0F-BE2E0A51A5CF}"/>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27AEDF08-DB4F-214D-2221-89E48FBA4E3D}"/>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CE5F1BFD-62FB-2AEA-9B78-DA8674B18F5E}"/>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308FCE8C-A8AB-A680-C991-E83D94D1E5C8}"/>
              </a:ext>
            </a:extLst>
          </p:cNvPr>
          <p:cNvSpPr txBox="1"/>
          <p:nvPr/>
        </p:nvSpPr>
        <p:spPr>
          <a:xfrm>
            <a:off x="990600" y="3009900"/>
            <a:ext cx="15343235" cy="9140964"/>
          </a:xfrm>
          <a:prstGeom prst="rect">
            <a:avLst/>
          </a:prstGeom>
          <a:noFill/>
        </p:spPr>
        <p:txBody>
          <a:bodyPr wrap="square">
            <a:spAutoFit/>
          </a:bodyPr>
          <a:lstStyle/>
          <a:p>
            <a:r>
              <a:rPr lang="en-US" sz="7200" b="1" u="none" strike="noStrike" dirty="0" err="1">
                <a:solidFill>
                  <a:srgbClr val="222222"/>
                </a:solidFill>
                <a:effectLst/>
                <a:latin typeface="Aptos" panose="020B0004020202020204" pitchFamily="34" charset="0"/>
              </a:rPr>
              <a:t>Yarabba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ssalami</a:t>
            </a:r>
            <a:r>
              <a:rPr lang="en-US" sz="7200" b="1" u="none" strike="noStrike" dirty="0">
                <a:solidFill>
                  <a:srgbClr val="222222"/>
                </a:solidFill>
                <a:effectLst/>
                <a:latin typeface="Aptos" panose="020B0004020202020204" pitchFamily="34" charset="0"/>
              </a:rPr>
              <a:t> </a:t>
            </a:r>
          </a:p>
          <a:p>
            <a:r>
              <a:rPr lang="en-US" sz="7200" b="1" u="none" strike="noStrike" dirty="0">
                <a:solidFill>
                  <a:srgbClr val="222222"/>
                </a:solidFill>
                <a:effectLst/>
                <a:latin typeface="Aptos" panose="020B0004020202020204" pitchFamily="34" charset="0"/>
              </a:rPr>
              <a:t>(Let Your Peace Rain Upon Us)</a:t>
            </a:r>
            <a:endParaRPr lang="en-US" sz="7200" b="0" dirty="0">
              <a:effectLst/>
              <a:latin typeface="Aptos" panose="020B0004020202020204" pitchFamily="34" charset="0"/>
            </a:endParaRPr>
          </a:p>
          <a:p>
            <a:pPr rtl="0"/>
            <a:endParaRPr lang="en-US" sz="6000" b="0" dirty="0">
              <a:effectLst/>
              <a:latin typeface="Aptos" panose="020B0004020202020204" pitchFamily="34" charset="0"/>
            </a:endParaRPr>
          </a:p>
          <a:p>
            <a:pPr rtl="0"/>
            <a:r>
              <a:rPr lang="en-US" sz="7200" b="1" u="none" strike="noStrike" dirty="0" err="1">
                <a:solidFill>
                  <a:srgbClr val="222222"/>
                </a:solidFill>
                <a:effectLst/>
                <a:latin typeface="Aptos" panose="020B0004020202020204" pitchFamily="34" charset="0"/>
              </a:rPr>
              <a:t>Yarabba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ssalami</a:t>
            </a:r>
            <a:endParaRPr lang="en-US" sz="7200" b="0" dirty="0">
              <a:effectLst/>
              <a:latin typeface="Aptos" panose="020B0004020202020204" pitchFamily="34" charset="0"/>
            </a:endParaRPr>
          </a:p>
          <a:p>
            <a:pPr rtl="0"/>
            <a:r>
              <a:rPr lang="en-US" sz="7200" b="1" u="none" strike="noStrike" dirty="0" err="1">
                <a:solidFill>
                  <a:srgbClr val="222222"/>
                </a:solidFill>
                <a:effectLst/>
                <a:latin typeface="Aptos" panose="020B0004020202020204" pitchFamily="34" charset="0"/>
              </a:rPr>
              <a:t>amter</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alayna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a:t>
            </a:r>
            <a:r>
              <a:rPr lang="en-US" sz="7200" b="1" u="none" strike="noStrike" dirty="0">
                <a:solidFill>
                  <a:srgbClr val="222222"/>
                </a:solidFill>
                <a:effectLst/>
                <a:latin typeface="Aptos" panose="020B0004020202020204" pitchFamily="34" charset="0"/>
              </a:rPr>
              <a:t>,</a:t>
            </a:r>
            <a:endParaRPr lang="en-US" sz="7200" b="0" dirty="0">
              <a:effectLst/>
              <a:latin typeface="Aptos" panose="020B0004020202020204" pitchFamily="34" charset="0"/>
            </a:endParaRPr>
          </a:p>
          <a:p>
            <a:pPr rtl="0"/>
            <a:r>
              <a:rPr lang="en-US" sz="7200" b="1" u="none" strike="noStrike" dirty="0" err="1">
                <a:solidFill>
                  <a:srgbClr val="222222"/>
                </a:solidFill>
                <a:effectLst/>
                <a:latin typeface="Aptos" panose="020B0004020202020204" pitchFamily="34" charset="0"/>
              </a:rPr>
              <a:t>yarabba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ssalami</a:t>
            </a:r>
            <a:r>
              <a:rPr lang="en-US" sz="7200" b="1" u="none" strike="noStrike" dirty="0">
                <a:solidFill>
                  <a:srgbClr val="222222"/>
                </a:solidFill>
                <a:effectLst/>
                <a:latin typeface="Aptos" panose="020B0004020202020204" pitchFamily="34" charset="0"/>
              </a:rPr>
              <a:t>,</a:t>
            </a:r>
            <a:endParaRPr lang="en-US" sz="7200" b="0" dirty="0">
              <a:effectLst/>
              <a:latin typeface="Aptos" panose="020B0004020202020204" pitchFamily="34" charset="0"/>
            </a:endParaRPr>
          </a:p>
          <a:p>
            <a:pPr rtl="0"/>
            <a:r>
              <a:rPr lang="en-US" sz="7200" b="1" u="none" strike="noStrike" dirty="0" err="1">
                <a:solidFill>
                  <a:srgbClr val="222222"/>
                </a:solidFill>
                <a:effectLst/>
                <a:latin typeface="Aptos" panose="020B0004020202020204" pitchFamily="34" charset="0"/>
              </a:rPr>
              <a:t>im</a:t>
            </a:r>
            <a:r>
              <a:rPr lang="en-US" sz="7200" b="1" u="none" strike="noStrike" dirty="0">
                <a:solidFill>
                  <a:srgbClr val="222222"/>
                </a:solidFill>
                <a:effectLst/>
                <a:latin typeface="Aptos" panose="020B0004020202020204" pitchFamily="34" charset="0"/>
              </a:rPr>
              <a:t> la' </a:t>
            </a:r>
            <a:r>
              <a:rPr lang="en-US" sz="7200" b="1" u="none" strike="noStrike" dirty="0" err="1">
                <a:solidFill>
                  <a:srgbClr val="222222"/>
                </a:solidFill>
                <a:effectLst/>
                <a:latin typeface="Aptos" panose="020B0004020202020204" pitchFamily="34" charset="0"/>
              </a:rPr>
              <a:t>biladina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a:t>
            </a:r>
            <a:r>
              <a:rPr lang="en-US" sz="7200" b="1" u="none" strike="noStrike" dirty="0">
                <a:solidFill>
                  <a:srgbClr val="222222"/>
                </a:solidFill>
                <a:effectLst/>
                <a:latin typeface="Aptos" panose="020B0004020202020204" pitchFamily="34" charset="0"/>
              </a:rPr>
              <a:t>.</a:t>
            </a:r>
            <a:endParaRPr lang="en-US" sz="7200" b="0" dirty="0">
              <a:effectLst/>
              <a:latin typeface="Aptos" panose="020B0004020202020204" pitchFamily="34" charset="0"/>
            </a:endParaRPr>
          </a:p>
          <a:p>
            <a:pPr rtl="0"/>
            <a:endParaRPr lang="en-US" sz="6000" b="0" dirty="0">
              <a:effectLst/>
            </a:endParaRPr>
          </a:p>
          <a:p>
            <a:br>
              <a:rPr lang="en-US" b="0" dirty="0">
                <a:effectLst/>
              </a:rPr>
            </a:br>
            <a:endParaRPr lang="en-US" dirty="0"/>
          </a:p>
        </p:txBody>
      </p:sp>
    </p:spTree>
    <p:extLst>
      <p:ext uri="{BB962C8B-B14F-4D97-AF65-F5344CB8AC3E}">
        <p14:creationId xmlns:p14="http://schemas.microsoft.com/office/powerpoint/2010/main" val="8484254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CB6032F3-3D8C-D2F7-583D-03BB88C0D2D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B547EB9-DACD-876E-519E-306145552229}"/>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FC40870E-0C24-9508-6D26-A6877F341B00}"/>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39ABFC30-5B3A-0BE2-7470-51BCEE015125}"/>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4589EF1B-D110-9E4F-E4D0-3F52BD51E328}"/>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5AFD9F92-1BBA-702F-9C3E-7A001176DB99}"/>
              </a:ext>
            </a:extLst>
          </p:cNvPr>
          <p:cNvSpPr txBox="1"/>
          <p:nvPr/>
        </p:nvSpPr>
        <p:spPr>
          <a:xfrm>
            <a:off x="435774" y="3619500"/>
            <a:ext cx="15821861" cy="5909310"/>
          </a:xfrm>
          <a:prstGeom prst="rect">
            <a:avLst/>
          </a:prstGeom>
          <a:noFill/>
        </p:spPr>
        <p:txBody>
          <a:bodyPr wrap="square">
            <a:spAutoFit/>
          </a:bodyPr>
          <a:lstStyle/>
          <a:p>
            <a:r>
              <a:rPr lang="en-US" sz="7200" b="1" i="0" u="none" strike="noStrike" dirty="0">
                <a:solidFill>
                  <a:srgbClr val="000000"/>
                </a:solidFill>
                <a:effectLst/>
                <a:latin typeface="Aptos" panose="020B0004020202020204" pitchFamily="34" charset="0"/>
              </a:rPr>
              <a:t>Prayers of Intercession</a:t>
            </a:r>
            <a:endParaRPr lang="en-US" sz="7200" b="1" i="1" u="none" strike="noStrike" dirty="0">
              <a:solidFill>
                <a:srgbClr val="000000"/>
              </a:solidFill>
              <a:effectLst/>
              <a:latin typeface="Aptos" panose="020B0004020202020204" pitchFamily="34" charset="0"/>
            </a:endParaRPr>
          </a:p>
          <a:p>
            <a:pPr rtl="0"/>
            <a:endParaRPr lang="en-US" sz="7200" b="0" dirty="0">
              <a:effectLst/>
              <a:latin typeface="Aptos" panose="020B0004020202020204" pitchFamily="34" charset="0"/>
            </a:endParaRPr>
          </a:p>
          <a:p>
            <a:pPr rtl="0"/>
            <a:r>
              <a:rPr lang="en-US" sz="6600" b="0" i="0" u="none" strike="noStrike" dirty="0">
                <a:solidFill>
                  <a:srgbClr val="000000"/>
                </a:solidFill>
                <a:effectLst/>
                <a:latin typeface="Aptos" panose="020B0004020202020204" pitchFamily="34" charset="0"/>
              </a:rPr>
              <a:t>Trusting in the One who made us, dwells in us, and calls us to life, we pray for the world, the church, and all in need.</a:t>
            </a:r>
            <a:endParaRPr lang="en-US" sz="6600" b="0" dirty="0">
              <a:effectLst/>
              <a:latin typeface="Aptos" panose="020B0004020202020204" pitchFamily="34" charset="0"/>
            </a:endParaRPr>
          </a:p>
          <a:p>
            <a:br>
              <a:rPr lang="en-US" b="0" dirty="0">
                <a:effectLst/>
              </a:rPr>
            </a:br>
            <a:endParaRPr lang="en-US" dirty="0"/>
          </a:p>
        </p:txBody>
      </p:sp>
    </p:spTree>
    <p:extLst>
      <p:ext uri="{BB962C8B-B14F-4D97-AF65-F5344CB8AC3E}">
        <p14:creationId xmlns:p14="http://schemas.microsoft.com/office/powerpoint/2010/main" val="13621546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CA38D6F8-F579-88D8-08D4-51678E8E4E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8BC48BB-504E-5BC5-0440-B4886170715A}"/>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D55C3314-E57C-6E12-95F6-DFBC484FDB7E}"/>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6A4E2A02-7480-A658-49A8-62BF13290119}"/>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C07A52D-00D7-3B29-ED37-BDBC2A34E6D9}"/>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31894A2E-E501-2A24-B064-94E773C950C7}"/>
              </a:ext>
            </a:extLst>
          </p:cNvPr>
          <p:cNvSpPr txBox="1"/>
          <p:nvPr/>
        </p:nvSpPr>
        <p:spPr>
          <a:xfrm>
            <a:off x="751286" y="4533900"/>
            <a:ext cx="16785426" cy="5539978"/>
          </a:xfrm>
          <a:prstGeom prst="rect">
            <a:avLst/>
          </a:prstGeom>
          <a:noFill/>
        </p:spPr>
        <p:txBody>
          <a:bodyPr wrap="square">
            <a:spAutoFit/>
          </a:bodyPr>
          <a:lstStyle/>
          <a:p>
            <a:pPr rtl="0"/>
            <a:r>
              <a:rPr lang="en-US" sz="6600" b="0" i="0" u="none" strike="noStrike" dirty="0">
                <a:solidFill>
                  <a:srgbClr val="000000"/>
                </a:solidFill>
                <a:effectLst/>
                <a:latin typeface="Aptos" panose="020B0004020202020204" pitchFamily="34" charset="0"/>
              </a:rPr>
              <a:t>Welcoming God, you invite all people to come and encounter your love. Teach us to love neighbors who live in different skin. To love intelligences and abilities of all kinds, and loving-kindness most of all</a:t>
            </a:r>
            <a:r>
              <a:rPr lang="en-US" sz="7200" b="0" i="0" u="none" strike="noStrike" dirty="0">
                <a:solidFill>
                  <a:srgbClr val="000000"/>
                </a:solidFill>
                <a:effectLst/>
                <a:latin typeface="Aptos" panose="020B0004020202020204" pitchFamily="34" charset="0"/>
              </a:rPr>
              <a:t>. </a:t>
            </a:r>
            <a:br>
              <a:rPr lang="en-US" dirty="0"/>
            </a:br>
            <a:endParaRPr lang="en-US" dirty="0"/>
          </a:p>
        </p:txBody>
      </p:sp>
    </p:spTree>
    <p:extLst>
      <p:ext uri="{BB962C8B-B14F-4D97-AF65-F5344CB8AC3E}">
        <p14:creationId xmlns:p14="http://schemas.microsoft.com/office/powerpoint/2010/main" val="42344309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DF34A36C-811F-53A9-CB49-1B14EB57DA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491222-F290-9B61-D632-C122559B041F}"/>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126F82B6-52BD-2110-1060-70BF4B704A3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105FA09E-A1AA-E13C-6240-00DA641AF907}"/>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8695229B-2122-BC34-8FCB-25872E9EACE5}"/>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48F25D3F-F0F7-0282-5B1E-74EAA7979C48}"/>
              </a:ext>
            </a:extLst>
          </p:cNvPr>
          <p:cNvSpPr txBox="1"/>
          <p:nvPr/>
        </p:nvSpPr>
        <p:spPr>
          <a:xfrm>
            <a:off x="498368" y="4282469"/>
            <a:ext cx="17291264" cy="5170646"/>
          </a:xfrm>
          <a:prstGeom prst="rect">
            <a:avLst/>
          </a:prstGeom>
          <a:noFill/>
        </p:spPr>
        <p:txBody>
          <a:bodyPr wrap="square">
            <a:spAutoFit/>
          </a:bodyPr>
          <a:lstStyle/>
          <a:p>
            <a:pPr rtl="0"/>
            <a:r>
              <a:rPr lang="en-US" sz="6600" b="0" i="0" u="none" strike="noStrike" dirty="0">
                <a:solidFill>
                  <a:srgbClr val="000000"/>
                </a:solidFill>
                <a:effectLst/>
                <a:latin typeface="Aptos" panose="020B0004020202020204" pitchFamily="34" charset="0"/>
              </a:rPr>
              <a:t>Make us bold in our proclamation that the lives, loves,  and gifts of LGBTQIA, BIPOC, Incarcerated, Disabled, and Migrant people matter to you, and so they matter to all of us –manifest in both word and deed. God of grace, </a:t>
            </a:r>
            <a:endParaRPr lang="en-US" sz="6600" b="0" dirty="0">
              <a:effectLst/>
              <a:latin typeface="Aptos" panose="020B0004020202020204" pitchFamily="34" charset="0"/>
            </a:endParaRPr>
          </a:p>
        </p:txBody>
      </p:sp>
    </p:spTree>
    <p:extLst>
      <p:ext uri="{BB962C8B-B14F-4D97-AF65-F5344CB8AC3E}">
        <p14:creationId xmlns:p14="http://schemas.microsoft.com/office/powerpoint/2010/main" val="19213042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10DDEBEB-62E7-A42F-1897-8F39E62F3FD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573F4B-45AC-0CEF-C96E-92FB31519977}"/>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FAE7E3E1-7830-1B93-8985-216FC7C6B99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1E289630-7F80-7164-4E07-6159902F4771}"/>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2623844-89D5-B6FC-CFF5-798D0370A29D}"/>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4048E2C9-2483-8A60-C333-E1DC73E8426E}"/>
              </a:ext>
            </a:extLst>
          </p:cNvPr>
          <p:cNvSpPr txBox="1"/>
          <p:nvPr/>
        </p:nvSpPr>
        <p:spPr>
          <a:xfrm>
            <a:off x="3636248" y="5117426"/>
            <a:ext cx="13563600" cy="5078313"/>
          </a:xfrm>
          <a:prstGeom prst="rect">
            <a:avLst/>
          </a:prstGeom>
          <a:noFill/>
        </p:spPr>
        <p:txBody>
          <a:bodyPr wrap="square">
            <a:spAutoFit/>
          </a:bodyPr>
          <a:lstStyle/>
          <a:p>
            <a:pPr rtl="0"/>
            <a:r>
              <a:rPr lang="en-US" sz="7200" b="1" u="none" strike="noStrike" dirty="0" err="1">
                <a:solidFill>
                  <a:srgbClr val="222222"/>
                </a:solidFill>
                <a:effectLst/>
                <a:latin typeface="Aptos" panose="020B0004020202020204" pitchFamily="34" charset="0"/>
              </a:rPr>
              <a:t>Yarabba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ssalami</a:t>
            </a:r>
            <a:endParaRPr lang="en-US" sz="7200" b="1" dirty="0">
              <a:effectLst/>
              <a:latin typeface="Aptos" panose="020B0004020202020204" pitchFamily="34" charset="0"/>
            </a:endParaRPr>
          </a:p>
          <a:p>
            <a:pPr rtl="0"/>
            <a:r>
              <a:rPr lang="en-US" sz="7200" b="1" u="none" strike="noStrike" dirty="0" err="1">
                <a:solidFill>
                  <a:srgbClr val="222222"/>
                </a:solidFill>
                <a:effectLst/>
                <a:latin typeface="Aptos" panose="020B0004020202020204" pitchFamily="34" charset="0"/>
              </a:rPr>
              <a:t>amter</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alayna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a:t>
            </a:r>
            <a:r>
              <a:rPr lang="en-US" sz="7200" b="1" u="none" strike="noStrike" dirty="0">
                <a:solidFill>
                  <a:srgbClr val="222222"/>
                </a:solidFill>
                <a:effectLst/>
                <a:latin typeface="Aptos" panose="020B0004020202020204" pitchFamily="34" charset="0"/>
              </a:rPr>
              <a:t>,</a:t>
            </a:r>
            <a:endParaRPr lang="en-US" sz="7200" b="1" dirty="0">
              <a:effectLst/>
              <a:latin typeface="Aptos" panose="020B0004020202020204" pitchFamily="34" charset="0"/>
            </a:endParaRPr>
          </a:p>
          <a:p>
            <a:pPr rtl="0"/>
            <a:r>
              <a:rPr lang="en-US" sz="7200" b="1" u="none" strike="noStrike" dirty="0" err="1">
                <a:solidFill>
                  <a:srgbClr val="222222"/>
                </a:solidFill>
                <a:effectLst/>
                <a:latin typeface="Aptos" panose="020B0004020202020204" pitchFamily="34" charset="0"/>
              </a:rPr>
              <a:t>yarabba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ssalami</a:t>
            </a:r>
            <a:r>
              <a:rPr lang="en-US" sz="7200" b="1" u="none" strike="noStrike" dirty="0">
                <a:solidFill>
                  <a:srgbClr val="222222"/>
                </a:solidFill>
                <a:effectLst/>
                <a:latin typeface="Aptos" panose="020B0004020202020204" pitchFamily="34" charset="0"/>
              </a:rPr>
              <a:t>,</a:t>
            </a:r>
            <a:endParaRPr lang="en-US" sz="7200" b="1" dirty="0">
              <a:effectLst/>
              <a:latin typeface="Aptos" panose="020B0004020202020204" pitchFamily="34" charset="0"/>
            </a:endParaRPr>
          </a:p>
          <a:p>
            <a:pPr rtl="0"/>
            <a:r>
              <a:rPr lang="en-US" sz="7200" b="1" u="none" strike="noStrike" dirty="0" err="1">
                <a:solidFill>
                  <a:srgbClr val="222222"/>
                </a:solidFill>
                <a:effectLst/>
                <a:latin typeface="Aptos" panose="020B0004020202020204" pitchFamily="34" charset="0"/>
              </a:rPr>
              <a:t>im</a:t>
            </a:r>
            <a:r>
              <a:rPr lang="en-US" sz="7200" b="1" u="none" strike="noStrike" dirty="0">
                <a:solidFill>
                  <a:srgbClr val="222222"/>
                </a:solidFill>
                <a:effectLst/>
                <a:latin typeface="Aptos" panose="020B0004020202020204" pitchFamily="34" charset="0"/>
              </a:rPr>
              <a:t> la' </a:t>
            </a:r>
            <a:r>
              <a:rPr lang="en-US" sz="7200" b="1" u="none" strike="noStrike" dirty="0" err="1">
                <a:solidFill>
                  <a:srgbClr val="222222"/>
                </a:solidFill>
                <a:effectLst/>
                <a:latin typeface="Aptos" panose="020B0004020202020204" pitchFamily="34" charset="0"/>
              </a:rPr>
              <a:t>biladina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a:t>
            </a:r>
            <a:r>
              <a:rPr lang="en-US" sz="7200" b="1" u="none" strike="noStrike" dirty="0">
                <a:solidFill>
                  <a:srgbClr val="222222"/>
                </a:solidFill>
                <a:effectLst/>
                <a:latin typeface="Aptos" panose="020B0004020202020204" pitchFamily="34" charset="0"/>
              </a:rPr>
              <a:t>.</a:t>
            </a:r>
            <a:endParaRPr lang="en-US" sz="7200" b="1" dirty="0">
              <a:effectLst/>
              <a:latin typeface="Aptos" panose="020B0004020202020204" pitchFamily="34" charset="0"/>
            </a:endParaRPr>
          </a:p>
          <a:p>
            <a:br>
              <a:rPr lang="en-US" dirty="0"/>
            </a:br>
            <a:endParaRPr lang="en-US" dirty="0"/>
          </a:p>
        </p:txBody>
      </p:sp>
    </p:spTree>
    <p:extLst>
      <p:ext uri="{BB962C8B-B14F-4D97-AF65-F5344CB8AC3E}">
        <p14:creationId xmlns:p14="http://schemas.microsoft.com/office/powerpoint/2010/main" val="30956489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85EA3995-B22A-688C-2665-79A14C08F8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2FACF12-D7E0-6449-9B31-2C9F8D6F9180}"/>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92CCCDB1-EB45-DD34-3738-DA50CA7240AF}"/>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1C906393-DB60-871D-CD51-81BEFC51382F}"/>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5E7D2755-2630-38D9-3BA8-9D296822F84B}"/>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375FDC2E-C712-2EE6-1437-E1189CB9A47A}"/>
              </a:ext>
            </a:extLst>
          </p:cNvPr>
          <p:cNvSpPr txBox="1"/>
          <p:nvPr/>
        </p:nvSpPr>
        <p:spPr>
          <a:xfrm>
            <a:off x="647700" y="4249857"/>
            <a:ext cx="16992600" cy="6186309"/>
          </a:xfrm>
          <a:prstGeom prst="rect">
            <a:avLst/>
          </a:prstGeom>
          <a:noFill/>
        </p:spPr>
        <p:txBody>
          <a:bodyPr wrap="square">
            <a:spAutoFit/>
          </a:bodyPr>
          <a:lstStyle/>
          <a:p>
            <a:r>
              <a:rPr lang="en-US" sz="6600" b="0" i="0" u="none" strike="noStrike" dirty="0">
                <a:solidFill>
                  <a:srgbClr val="000000"/>
                </a:solidFill>
                <a:effectLst/>
                <a:latin typeface="Aptos" panose="020B0004020202020204" pitchFamily="34" charset="0"/>
              </a:rPr>
              <a:t>Creating God, who paints the skies in every hue, we praise you for morning and night, for dawn and dusk, and for every moment in between. We praise you for the vibrant, loud, and serene colors of creation. We revel in the ever-changing of the seasons.</a:t>
            </a:r>
            <a:endParaRPr lang="en-US" sz="6600" dirty="0">
              <a:latin typeface="Aptos" panose="020B0004020202020204" pitchFamily="34" charset="0"/>
            </a:endParaRPr>
          </a:p>
        </p:txBody>
      </p:sp>
    </p:spTree>
    <p:extLst>
      <p:ext uri="{BB962C8B-B14F-4D97-AF65-F5344CB8AC3E}">
        <p14:creationId xmlns:p14="http://schemas.microsoft.com/office/powerpoint/2010/main" val="16706676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7205890B-D290-E91A-0F2B-6DDF54F7902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C98966-8F95-03EB-A16E-7426D1436EA8}"/>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161B0BD1-22A9-F6B8-D113-1534182A5DCC}"/>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C9E818DE-DBC8-111B-4F38-795D719FC3E6}"/>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0ECEC624-DBF7-C716-CC9C-358314F88CAC}"/>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EF0AF66E-B907-EEB5-20CD-3E397248D802}"/>
              </a:ext>
            </a:extLst>
          </p:cNvPr>
          <p:cNvSpPr txBox="1"/>
          <p:nvPr/>
        </p:nvSpPr>
        <p:spPr>
          <a:xfrm>
            <a:off x="800099" y="4112293"/>
            <a:ext cx="16687800" cy="6740307"/>
          </a:xfrm>
          <a:prstGeom prst="rect">
            <a:avLst/>
          </a:prstGeom>
          <a:noFill/>
        </p:spPr>
        <p:txBody>
          <a:bodyPr wrap="square">
            <a:spAutoFit/>
          </a:bodyPr>
          <a:lstStyle/>
          <a:p>
            <a:pPr rtl="0"/>
            <a:r>
              <a:rPr lang="en-US" sz="6600" b="0" i="0" u="none" strike="noStrike" dirty="0">
                <a:solidFill>
                  <a:srgbClr val="000000"/>
                </a:solidFill>
                <a:effectLst/>
                <a:latin typeface="Aptos" panose="020B0004020202020204" pitchFamily="34" charset="0"/>
              </a:rPr>
              <a:t>We thank you for the infinite and as-yet undiscovered diversity of your creatures, of galaxies beyond our imagining. Teach us to feel awe again. Teach us to see and celebrate the stunning beauty in all you have made. God of grace, </a:t>
            </a:r>
            <a:endParaRPr lang="en-US" sz="6600" b="0" dirty="0">
              <a:effectLst/>
              <a:latin typeface="Aptos" panose="020B0004020202020204" pitchFamily="34" charset="0"/>
            </a:endParaRPr>
          </a:p>
          <a:p>
            <a:br>
              <a:rPr lang="en-US" dirty="0"/>
            </a:br>
            <a:endParaRPr lang="en-US" dirty="0"/>
          </a:p>
        </p:txBody>
      </p:sp>
    </p:spTree>
    <p:extLst>
      <p:ext uri="{BB962C8B-B14F-4D97-AF65-F5344CB8AC3E}">
        <p14:creationId xmlns:p14="http://schemas.microsoft.com/office/powerpoint/2010/main" val="1042204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D0446094-F863-6A1E-D952-6B24C149120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B614096-1427-69D7-DF20-87607FC10AB1}"/>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10FFE7A1-7E61-21D7-DC22-06AE156715F4}"/>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4C869D9A-ABAB-C697-4129-EA95D65B256A}"/>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AAF59BBE-42E1-A7D8-1266-BEF06B6F68EB}"/>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3F91A4D4-A0CF-DBD1-0618-B9CB586CC1EC}"/>
              </a:ext>
            </a:extLst>
          </p:cNvPr>
          <p:cNvSpPr txBox="1"/>
          <p:nvPr/>
        </p:nvSpPr>
        <p:spPr>
          <a:xfrm>
            <a:off x="990600" y="4575917"/>
            <a:ext cx="16306800" cy="5078313"/>
          </a:xfrm>
          <a:prstGeom prst="rect">
            <a:avLst/>
          </a:prstGeom>
          <a:noFill/>
        </p:spPr>
        <p:txBody>
          <a:bodyPr wrap="square">
            <a:spAutoFit/>
          </a:bodyPr>
          <a:lstStyle/>
          <a:p>
            <a:pPr rtl="0"/>
            <a:r>
              <a:rPr lang="en-US" sz="7200" b="1" u="none" strike="noStrike" dirty="0">
                <a:solidFill>
                  <a:srgbClr val="222222"/>
                </a:solidFill>
                <a:effectLst/>
                <a:latin typeface="Aptos" panose="020B0004020202020204" pitchFamily="34" charset="0"/>
              </a:rPr>
              <a:t>Let your peace rain upon us,</a:t>
            </a:r>
            <a:endParaRPr lang="en-US" sz="7200" b="0" dirty="0">
              <a:effectLst/>
              <a:latin typeface="Aptos" panose="020B0004020202020204" pitchFamily="34" charset="0"/>
            </a:endParaRPr>
          </a:p>
          <a:p>
            <a:pPr rtl="0"/>
            <a:r>
              <a:rPr lang="en-US" sz="7200" b="1" u="none" strike="noStrike" dirty="0">
                <a:solidFill>
                  <a:srgbClr val="222222"/>
                </a:solidFill>
                <a:effectLst/>
                <a:latin typeface="Aptos" panose="020B0004020202020204" pitchFamily="34" charset="0"/>
              </a:rPr>
              <a:t>O living God of peace.</a:t>
            </a:r>
            <a:endParaRPr lang="en-US" sz="7200" b="0" dirty="0">
              <a:effectLst/>
              <a:latin typeface="Aptos" panose="020B0004020202020204" pitchFamily="34" charset="0"/>
            </a:endParaRPr>
          </a:p>
          <a:p>
            <a:pPr rtl="0"/>
            <a:r>
              <a:rPr lang="en-US" sz="7200" b="1" u="none" strike="noStrike" dirty="0">
                <a:solidFill>
                  <a:srgbClr val="222222"/>
                </a:solidFill>
                <a:effectLst/>
                <a:latin typeface="Aptos" panose="020B0004020202020204" pitchFamily="34" charset="0"/>
              </a:rPr>
              <a:t>Let your peace rain upon us,</a:t>
            </a:r>
            <a:endParaRPr lang="en-US" sz="7200" b="0" dirty="0">
              <a:effectLst/>
              <a:latin typeface="Aptos" panose="020B0004020202020204" pitchFamily="34" charset="0"/>
            </a:endParaRPr>
          </a:p>
          <a:p>
            <a:r>
              <a:rPr lang="en-US" sz="7200" b="1" u="none" strike="noStrike" dirty="0">
                <a:solidFill>
                  <a:srgbClr val="222222"/>
                </a:solidFill>
                <a:effectLst/>
                <a:latin typeface="Aptos" panose="020B0004020202020204" pitchFamily="34" charset="0"/>
              </a:rPr>
              <a:t>Lord, fill our country with your peace.</a:t>
            </a:r>
            <a:br>
              <a:rPr lang="en-US" sz="7200" b="0" i="0" u="none" strike="noStrike" dirty="0">
                <a:solidFill>
                  <a:srgbClr val="000000"/>
                </a:solidFill>
                <a:effectLst/>
                <a:latin typeface="Aptos" panose="020B0004020202020204" pitchFamily="34" charset="0"/>
              </a:rPr>
            </a:br>
            <a:br>
              <a:rPr lang="en-US" sz="1800" b="0" i="0" u="none" strike="noStrike" dirty="0">
                <a:solidFill>
                  <a:srgbClr val="000000"/>
                </a:solidFill>
                <a:effectLst/>
                <a:latin typeface="Proxima Nova" panose="02000506030000020004" pitchFamily="2" charset="0"/>
              </a:rPr>
            </a:br>
            <a:endParaRPr lang="en-US" dirty="0"/>
          </a:p>
        </p:txBody>
      </p:sp>
    </p:spTree>
    <p:extLst>
      <p:ext uri="{BB962C8B-B14F-4D97-AF65-F5344CB8AC3E}">
        <p14:creationId xmlns:p14="http://schemas.microsoft.com/office/powerpoint/2010/main" val="227835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635CFEB7-1685-4ECD-C4CA-6D8C764E803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69D3BA8-2CC5-8832-707A-46613793DE6B}"/>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945A88D4-1F61-91DF-DE04-F286862DC8B6}"/>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0ABB0E84-29BD-BABC-05A5-07E1BD5D7681}"/>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905C669B-AA0D-10E9-E041-DD92EE1D0EE2}"/>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34F3248B-F67C-8A4A-2810-82F906F148C0}"/>
              </a:ext>
            </a:extLst>
          </p:cNvPr>
          <p:cNvSpPr txBox="1"/>
          <p:nvPr/>
        </p:nvSpPr>
        <p:spPr>
          <a:xfrm>
            <a:off x="2514600" y="6134100"/>
            <a:ext cx="16105235" cy="3477875"/>
          </a:xfrm>
          <a:prstGeom prst="rect">
            <a:avLst/>
          </a:prstGeom>
          <a:noFill/>
        </p:spPr>
        <p:txBody>
          <a:bodyPr wrap="square">
            <a:spAutoFit/>
          </a:bodyPr>
          <a:lstStyle/>
          <a:p>
            <a:pPr rtl="0"/>
            <a:r>
              <a:rPr lang="en-US" sz="8000" b="1" u="none" strike="noStrike" dirty="0">
                <a:solidFill>
                  <a:srgbClr val="000000"/>
                </a:solidFill>
                <a:effectLst/>
                <a:latin typeface="Aptos" panose="020B0004020202020204" pitchFamily="34" charset="0"/>
              </a:rPr>
              <a:t>All the voices of the ages in transcendent chorus meet,</a:t>
            </a:r>
          </a:p>
          <a:p>
            <a:pPr rtl="0"/>
            <a:endParaRPr lang="en-US" sz="6000" b="0" dirty="0">
              <a:effectLst/>
              <a:latin typeface="Proxima Nova" panose="02000506030000020004" pitchFamily="2" charset="0"/>
            </a:endParaRPr>
          </a:p>
        </p:txBody>
      </p:sp>
    </p:spTree>
    <p:extLst>
      <p:ext uri="{BB962C8B-B14F-4D97-AF65-F5344CB8AC3E}">
        <p14:creationId xmlns:p14="http://schemas.microsoft.com/office/powerpoint/2010/main" val="37359475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265B13B2-6AEF-18C8-5F94-904678014A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93182A-A60D-6D2D-B9E8-283DADDA7026}"/>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117977E4-5ACB-2CF2-53AD-4AD1CD05BE78}"/>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F110CE2B-250C-2B74-5647-10A7F9178D41}"/>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E7257402-B4A9-3137-44E8-CCADE5206C0C}"/>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F68164EB-A240-9054-6D75-CB368E584ADB}"/>
              </a:ext>
            </a:extLst>
          </p:cNvPr>
          <p:cNvSpPr txBox="1"/>
          <p:nvPr/>
        </p:nvSpPr>
        <p:spPr>
          <a:xfrm>
            <a:off x="435774" y="3087722"/>
            <a:ext cx="17842498" cy="7751908"/>
          </a:xfrm>
          <a:prstGeom prst="rect">
            <a:avLst/>
          </a:prstGeom>
          <a:noFill/>
        </p:spPr>
        <p:txBody>
          <a:bodyPr wrap="square">
            <a:spAutoFit/>
          </a:bodyPr>
          <a:lstStyle/>
          <a:p>
            <a:pPr rtl="0"/>
            <a:r>
              <a:rPr lang="en-US" sz="6600" b="0" i="0" u="none" strike="noStrike" dirty="0">
                <a:solidFill>
                  <a:srgbClr val="000000"/>
                </a:solidFill>
                <a:effectLst/>
                <a:latin typeface="Aptos" panose="020B0004020202020204" pitchFamily="34" charset="0"/>
              </a:rPr>
              <a:t>Discerning God, fill the hearts of leaders with your passion and justice for mercy.  Call the nations of this world to tables of peace and collaboration. Help us to end violence and restore communities. Encourage governments to seek avenues of collective benefit and joy. God of grace, </a:t>
            </a:r>
            <a:endParaRPr lang="en-US" sz="6600" b="0" dirty="0">
              <a:effectLst/>
              <a:latin typeface="Aptos" panose="020B0004020202020204" pitchFamily="34" charset="0"/>
            </a:endParaRPr>
          </a:p>
          <a:p>
            <a:br>
              <a:rPr lang="en-US" dirty="0"/>
            </a:br>
            <a:endParaRPr lang="en-US" dirty="0"/>
          </a:p>
        </p:txBody>
      </p:sp>
    </p:spTree>
    <p:extLst>
      <p:ext uri="{BB962C8B-B14F-4D97-AF65-F5344CB8AC3E}">
        <p14:creationId xmlns:p14="http://schemas.microsoft.com/office/powerpoint/2010/main" val="26159580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54E9B885-7A10-D567-B322-BB164C80E22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B9C6731-8284-0B06-0398-4C282B874D4C}"/>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B42B5BE7-A330-57DF-612A-71D9C90A11FA}"/>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B06F61C7-40E2-F0EB-298B-3B0ED2FA2DB5}"/>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1940AB00-D69E-37CC-28D7-0D4CA8549DE8}"/>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E40583E9-A84C-5EAD-876A-BF45EC0D7BB3}"/>
              </a:ext>
            </a:extLst>
          </p:cNvPr>
          <p:cNvSpPr txBox="1"/>
          <p:nvPr/>
        </p:nvSpPr>
        <p:spPr>
          <a:xfrm>
            <a:off x="4038600" y="5117426"/>
            <a:ext cx="12170664" cy="5078313"/>
          </a:xfrm>
          <a:prstGeom prst="rect">
            <a:avLst/>
          </a:prstGeom>
          <a:noFill/>
        </p:spPr>
        <p:txBody>
          <a:bodyPr wrap="square">
            <a:spAutoFit/>
          </a:bodyPr>
          <a:lstStyle/>
          <a:p>
            <a:pPr rtl="0"/>
            <a:r>
              <a:rPr lang="en-US" sz="7200" b="1" u="none" strike="noStrike" dirty="0" err="1">
                <a:solidFill>
                  <a:srgbClr val="222222"/>
                </a:solidFill>
                <a:effectLst/>
                <a:latin typeface="Aptos" panose="020B0004020202020204" pitchFamily="34" charset="0"/>
              </a:rPr>
              <a:t>Yarabba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ssalami</a:t>
            </a:r>
            <a:endParaRPr lang="en-US" sz="7200" b="0" dirty="0">
              <a:effectLst/>
              <a:latin typeface="Aptos" panose="020B0004020202020204" pitchFamily="34" charset="0"/>
            </a:endParaRPr>
          </a:p>
          <a:p>
            <a:pPr rtl="0"/>
            <a:r>
              <a:rPr lang="en-US" sz="7200" b="1" u="none" strike="noStrike" dirty="0" err="1">
                <a:solidFill>
                  <a:srgbClr val="222222"/>
                </a:solidFill>
                <a:effectLst/>
                <a:latin typeface="Aptos" panose="020B0004020202020204" pitchFamily="34" charset="0"/>
              </a:rPr>
              <a:t>amter</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alayna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a:t>
            </a:r>
            <a:r>
              <a:rPr lang="en-US" sz="7200" b="1" u="none" strike="noStrike" dirty="0">
                <a:solidFill>
                  <a:srgbClr val="222222"/>
                </a:solidFill>
                <a:effectLst/>
                <a:latin typeface="Aptos" panose="020B0004020202020204" pitchFamily="34" charset="0"/>
              </a:rPr>
              <a:t>,</a:t>
            </a:r>
            <a:endParaRPr lang="en-US" sz="7200" b="0" dirty="0">
              <a:effectLst/>
              <a:latin typeface="Aptos" panose="020B0004020202020204" pitchFamily="34" charset="0"/>
            </a:endParaRPr>
          </a:p>
          <a:p>
            <a:pPr rtl="0"/>
            <a:r>
              <a:rPr lang="en-US" sz="7200" b="1" u="none" strike="noStrike" dirty="0" err="1">
                <a:solidFill>
                  <a:srgbClr val="222222"/>
                </a:solidFill>
                <a:effectLst/>
                <a:latin typeface="Aptos" panose="020B0004020202020204" pitchFamily="34" charset="0"/>
              </a:rPr>
              <a:t>yarabba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ssalami</a:t>
            </a:r>
            <a:r>
              <a:rPr lang="en-US" sz="7200" b="1" u="none" strike="noStrike" dirty="0">
                <a:solidFill>
                  <a:srgbClr val="222222"/>
                </a:solidFill>
                <a:effectLst/>
                <a:latin typeface="Aptos" panose="020B0004020202020204" pitchFamily="34" charset="0"/>
              </a:rPr>
              <a:t>,</a:t>
            </a:r>
            <a:endParaRPr lang="en-US" sz="7200" b="0" dirty="0">
              <a:effectLst/>
              <a:latin typeface="Aptos" panose="020B0004020202020204" pitchFamily="34" charset="0"/>
            </a:endParaRPr>
          </a:p>
          <a:p>
            <a:r>
              <a:rPr lang="en-US" sz="7200" b="1" u="none" strike="noStrike" dirty="0" err="1">
                <a:solidFill>
                  <a:srgbClr val="222222"/>
                </a:solidFill>
                <a:effectLst/>
                <a:latin typeface="Aptos" panose="020B0004020202020204" pitchFamily="34" charset="0"/>
              </a:rPr>
              <a:t>im</a:t>
            </a:r>
            <a:r>
              <a:rPr lang="en-US" sz="7200" b="1" u="none" strike="noStrike" dirty="0">
                <a:solidFill>
                  <a:srgbClr val="222222"/>
                </a:solidFill>
                <a:effectLst/>
                <a:latin typeface="Aptos" panose="020B0004020202020204" pitchFamily="34" charset="0"/>
              </a:rPr>
              <a:t> la' </a:t>
            </a:r>
            <a:r>
              <a:rPr lang="en-US" sz="7200" b="1" u="none" strike="noStrike" dirty="0" err="1">
                <a:solidFill>
                  <a:srgbClr val="222222"/>
                </a:solidFill>
                <a:effectLst/>
                <a:latin typeface="Aptos" panose="020B0004020202020204" pitchFamily="34" charset="0"/>
              </a:rPr>
              <a:t>biladina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a:t>
            </a:r>
            <a:r>
              <a:rPr lang="en-US" sz="7200" b="1" u="none" strike="noStrike" dirty="0">
                <a:solidFill>
                  <a:srgbClr val="222222"/>
                </a:solidFill>
                <a:effectLst/>
                <a:latin typeface="Aptos" panose="020B0004020202020204" pitchFamily="34" charset="0"/>
              </a:rPr>
              <a:t>.</a:t>
            </a:r>
            <a:br>
              <a:rPr lang="en-US" sz="7200" b="0" i="0" u="none" strike="noStrike" dirty="0">
                <a:solidFill>
                  <a:srgbClr val="000000"/>
                </a:solidFill>
                <a:effectLst/>
                <a:latin typeface="Proxima Nova" panose="02000506030000020004" pitchFamily="2" charset="0"/>
              </a:rPr>
            </a:br>
            <a:br>
              <a:rPr lang="en-US" sz="1800" b="0" i="0" u="none" strike="noStrike" dirty="0">
                <a:solidFill>
                  <a:srgbClr val="000000"/>
                </a:solidFill>
                <a:effectLst/>
                <a:latin typeface="Proxima Nova" panose="02000506030000020004" pitchFamily="2" charset="0"/>
              </a:rPr>
            </a:br>
            <a:endParaRPr lang="en-US" dirty="0"/>
          </a:p>
        </p:txBody>
      </p:sp>
    </p:spTree>
    <p:extLst>
      <p:ext uri="{BB962C8B-B14F-4D97-AF65-F5344CB8AC3E}">
        <p14:creationId xmlns:p14="http://schemas.microsoft.com/office/powerpoint/2010/main" val="6471172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F012723C-5A4D-BC5F-6C65-D2254D9586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E365210-BDB8-24FA-501E-4D6EB1113C5E}"/>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8C8ED554-84AF-36BA-7AC4-68BFC9185D1A}"/>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96DC6F8C-257D-36B1-8966-957B1EBC840B}"/>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723064DE-2403-65FD-8571-2711A47C8F51}"/>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9D818FAF-A84F-482F-5CC7-8A84913813D1}"/>
              </a:ext>
            </a:extLst>
          </p:cNvPr>
          <p:cNvSpPr txBox="1"/>
          <p:nvPr/>
        </p:nvSpPr>
        <p:spPr>
          <a:xfrm>
            <a:off x="304800" y="2857500"/>
            <a:ext cx="17830800" cy="7109639"/>
          </a:xfrm>
          <a:prstGeom prst="rect">
            <a:avLst/>
          </a:prstGeom>
          <a:noFill/>
        </p:spPr>
        <p:txBody>
          <a:bodyPr wrap="square">
            <a:spAutoFit/>
          </a:bodyPr>
          <a:lstStyle/>
          <a:p>
            <a:pPr rtl="0"/>
            <a:r>
              <a:rPr lang="en-US" sz="6000" b="0" i="0" u="none" strike="noStrike" dirty="0">
                <a:solidFill>
                  <a:srgbClr val="000000"/>
                </a:solidFill>
                <a:effectLst/>
                <a:latin typeface="Proxima Nova" panose="02000506030000020004" pitchFamily="2" charset="0"/>
              </a:rPr>
              <a:t>Abiding God, all people are held in your care.  Accompany survivors of abuse, trauma and exploitation. Strengthen our resolve to listen and advocate on behalf of all who are unnoticed, especially the hungry, those without homes, the refugee, and the stranger. Help all to know they are beloved by God, and worthy of love.  God of grace, </a:t>
            </a:r>
            <a:endParaRPr lang="en-US" sz="6000" b="0" dirty="0">
              <a:effectLst/>
            </a:endParaRPr>
          </a:p>
          <a:p>
            <a:br>
              <a:rPr lang="en-US" dirty="0"/>
            </a:br>
            <a:endParaRPr lang="en-US" dirty="0"/>
          </a:p>
        </p:txBody>
      </p:sp>
    </p:spTree>
    <p:extLst>
      <p:ext uri="{BB962C8B-B14F-4D97-AF65-F5344CB8AC3E}">
        <p14:creationId xmlns:p14="http://schemas.microsoft.com/office/powerpoint/2010/main" val="40079008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0899BC34-9C71-52C1-2A25-E0BCD39F878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0682D67-2079-CF5D-0314-A044AA1682E4}"/>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FF3AE201-E59C-65D4-951B-269BB500AEEA}"/>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3763571C-240B-59C8-BC4B-ACC1691AD8B8}"/>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28136C36-340F-1828-CB5B-43E770F1F5D3}"/>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4E5AD0A0-E9CB-4CB2-47E9-E89BB04DBF0C}"/>
              </a:ext>
            </a:extLst>
          </p:cNvPr>
          <p:cNvSpPr txBox="1"/>
          <p:nvPr/>
        </p:nvSpPr>
        <p:spPr>
          <a:xfrm>
            <a:off x="1142999" y="4914900"/>
            <a:ext cx="16002000" cy="5078313"/>
          </a:xfrm>
          <a:prstGeom prst="rect">
            <a:avLst/>
          </a:prstGeom>
          <a:noFill/>
        </p:spPr>
        <p:txBody>
          <a:bodyPr wrap="square">
            <a:spAutoFit/>
          </a:bodyPr>
          <a:lstStyle/>
          <a:p>
            <a:pPr rtl="0"/>
            <a:r>
              <a:rPr lang="en-US" sz="7200" b="1" u="none" strike="noStrike" dirty="0">
                <a:solidFill>
                  <a:srgbClr val="222222"/>
                </a:solidFill>
                <a:effectLst/>
                <a:latin typeface="Aptos" panose="020B0004020202020204" pitchFamily="34" charset="0"/>
              </a:rPr>
              <a:t>Let your peace rain upon us,</a:t>
            </a:r>
            <a:endParaRPr lang="en-US" sz="7200" b="0" dirty="0">
              <a:effectLst/>
              <a:latin typeface="Aptos" panose="020B0004020202020204" pitchFamily="34" charset="0"/>
            </a:endParaRPr>
          </a:p>
          <a:p>
            <a:pPr rtl="0"/>
            <a:r>
              <a:rPr lang="en-US" sz="7200" b="1" u="none" strike="noStrike" dirty="0">
                <a:solidFill>
                  <a:srgbClr val="222222"/>
                </a:solidFill>
                <a:effectLst/>
                <a:latin typeface="Aptos" panose="020B0004020202020204" pitchFamily="34" charset="0"/>
              </a:rPr>
              <a:t>O living God of peace.</a:t>
            </a:r>
            <a:endParaRPr lang="en-US" sz="7200" b="0" dirty="0">
              <a:effectLst/>
              <a:latin typeface="Aptos" panose="020B0004020202020204" pitchFamily="34" charset="0"/>
            </a:endParaRPr>
          </a:p>
          <a:p>
            <a:pPr rtl="0"/>
            <a:r>
              <a:rPr lang="en-US" sz="7200" b="1" u="none" strike="noStrike" dirty="0">
                <a:solidFill>
                  <a:srgbClr val="222222"/>
                </a:solidFill>
                <a:effectLst/>
                <a:latin typeface="Aptos" panose="020B0004020202020204" pitchFamily="34" charset="0"/>
              </a:rPr>
              <a:t>Let your peace rain upon us,</a:t>
            </a:r>
            <a:endParaRPr lang="en-US" sz="7200" b="0" dirty="0">
              <a:effectLst/>
              <a:latin typeface="Aptos" panose="020B0004020202020204" pitchFamily="34" charset="0"/>
            </a:endParaRPr>
          </a:p>
          <a:p>
            <a:pPr rtl="0"/>
            <a:r>
              <a:rPr lang="en-US" sz="7200" b="1" u="none" strike="noStrike" dirty="0">
                <a:solidFill>
                  <a:srgbClr val="222222"/>
                </a:solidFill>
                <a:effectLst/>
                <a:latin typeface="Aptos" panose="020B0004020202020204" pitchFamily="34" charset="0"/>
              </a:rPr>
              <a:t>Lord, fill our country with your peace</a:t>
            </a:r>
            <a:r>
              <a:rPr lang="en-US" sz="7200" b="1" i="1" u="none" strike="noStrike" dirty="0">
                <a:solidFill>
                  <a:srgbClr val="222222"/>
                </a:solidFill>
                <a:effectLst/>
                <a:latin typeface="Proxima Nova" panose="02000506030000020004" pitchFamily="2" charset="0"/>
              </a:rPr>
              <a:t>.</a:t>
            </a:r>
            <a:endParaRPr lang="en-US" sz="7200" b="0" dirty="0">
              <a:effectLst/>
            </a:endParaRPr>
          </a:p>
          <a:p>
            <a:br>
              <a:rPr lang="en-US" dirty="0"/>
            </a:br>
            <a:endParaRPr lang="en-US" dirty="0"/>
          </a:p>
        </p:txBody>
      </p:sp>
    </p:spTree>
    <p:extLst>
      <p:ext uri="{BB962C8B-B14F-4D97-AF65-F5344CB8AC3E}">
        <p14:creationId xmlns:p14="http://schemas.microsoft.com/office/powerpoint/2010/main" val="20958068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A78202A2-97B6-2FE0-EC1E-24B93C5EA2C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502E541-115D-97F4-CBE5-C6E7366BC90F}"/>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2B4266E0-880A-E709-7EC8-63CD0366AF97}"/>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BD4AF491-BBE0-E1C1-589C-751E3A7B7DE9}"/>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4ACA60E6-B775-CF54-886C-3D36E9A5922B}"/>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4292F3BD-63E0-C2E6-61CD-E3D75942E96B}"/>
              </a:ext>
            </a:extLst>
          </p:cNvPr>
          <p:cNvSpPr txBox="1"/>
          <p:nvPr/>
        </p:nvSpPr>
        <p:spPr>
          <a:xfrm>
            <a:off x="748481" y="4914900"/>
            <a:ext cx="16791035" cy="7017306"/>
          </a:xfrm>
          <a:prstGeom prst="rect">
            <a:avLst/>
          </a:prstGeom>
          <a:noFill/>
        </p:spPr>
        <p:txBody>
          <a:bodyPr wrap="square">
            <a:spAutoFit/>
          </a:bodyPr>
          <a:lstStyle/>
          <a:p>
            <a:pPr rtl="0">
              <a:buNone/>
            </a:pPr>
            <a:r>
              <a:rPr lang="en-US" sz="6600" b="0" i="0" u="none" strike="noStrike" dirty="0">
                <a:solidFill>
                  <a:srgbClr val="000000"/>
                </a:solidFill>
                <a:effectLst/>
                <a:latin typeface="Aptos" panose="020B0004020202020204" pitchFamily="34" charset="0"/>
              </a:rPr>
              <a:t>Loving God, the beginning and the end, you are with us throughout our lives. In gratitude for the saints who have died, we look toward your coming again among us. We remember especially… </a:t>
            </a:r>
            <a:br>
              <a:rPr lang="en-US" sz="6600" b="0" i="0" u="none" strike="noStrike" dirty="0">
                <a:solidFill>
                  <a:srgbClr val="000000"/>
                </a:solidFill>
                <a:effectLst/>
                <a:latin typeface="Aptos" panose="020B0004020202020204" pitchFamily="34" charset="0"/>
              </a:rPr>
            </a:br>
            <a:endParaRPr lang="en-US" sz="6600" b="0" dirty="0">
              <a:effectLst/>
              <a:latin typeface="Aptos" panose="020B0004020202020204" pitchFamily="34" charset="0"/>
            </a:endParaRPr>
          </a:p>
          <a:p>
            <a:pPr>
              <a:buNone/>
            </a:pPr>
            <a:br>
              <a:rPr lang="en-US" dirty="0"/>
            </a:br>
            <a:br>
              <a:rPr lang="en-US" dirty="0"/>
            </a:br>
            <a:endParaRPr lang="en-US" dirty="0"/>
          </a:p>
        </p:txBody>
      </p:sp>
    </p:spTree>
    <p:extLst>
      <p:ext uri="{BB962C8B-B14F-4D97-AF65-F5344CB8AC3E}">
        <p14:creationId xmlns:p14="http://schemas.microsoft.com/office/powerpoint/2010/main" val="34747947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234032">
            <a:off x="-2228992" y="-5177973"/>
            <a:ext cx="23079076" cy="21947571"/>
          </a:xfrm>
          <a:custGeom>
            <a:avLst/>
            <a:gdLst/>
            <a:ahLst/>
            <a:cxnLst/>
            <a:rect l="l" t="t" r="r" b="b"/>
            <a:pathLst>
              <a:path w="23079076" h="21947571">
                <a:moveTo>
                  <a:pt x="7930180" y="0"/>
                </a:moveTo>
                <a:lnTo>
                  <a:pt x="23079076" y="11512763"/>
                </a:lnTo>
                <a:lnTo>
                  <a:pt x="15148896" y="21947571"/>
                </a:lnTo>
                <a:lnTo>
                  <a:pt x="0" y="10434808"/>
                </a:lnTo>
                <a:lnTo>
                  <a:pt x="7930180" y="0"/>
                </a:lnTo>
                <a:close/>
              </a:path>
            </a:pathLst>
          </a:custGeom>
          <a:blipFill>
            <a:blip r:embed="rId2">
              <a:alphaModFix amt="40000"/>
            </a:blip>
            <a:stretch>
              <a:fillRect l="-18487" t="-22237" r="-37545"/>
            </a:stretch>
          </a:blipFill>
        </p:spPr>
        <p:txBody>
          <a:bodyPr/>
          <a:lstStyle/>
          <a:p>
            <a:endParaRPr lang="en-US"/>
          </a:p>
        </p:txBody>
      </p:sp>
      <p:grpSp>
        <p:nvGrpSpPr>
          <p:cNvPr id="3" name="Group 3"/>
          <p:cNvGrpSpPr>
            <a:grpSpLocks noChangeAspect="1"/>
          </p:cNvGrpSpPr>
          <p:nvPr/>
        </p:nvGrpSpPr>
        <p:grpSpPr>
          <a:xfrm>
            <a:off x="12576686" y="2392672"/>
            <a:ext cx="4385235" cy="5806457"/>
            <a:chOff x="0" y="0"/>
            <a:chExt cx="6734175" cy="8916670"/>
          </a:xfrm>
        </p:grpSpPr>
        <p:sp>
          <p:nvSpPr>
            <p:cNvPr id="4" name="Freeform 4"/>
            <p:cNvSpPr/>
            <p:nvPr/>
          </p:nvSpPr>
          <p:spPr>
            <a:xfrm>
              <a:off x="6350" y="6350"/>
              <a:ext cx="6721475" cy="8903970"/>
            </a:xfrm>
            <a:custGeom>
              <a:avLst/>
              <a:gdLst/>
              <a:ahLst/>
              <a:cxnLst/>
              <a:rect l="l" t="t" r="r" b="b"/>
              <a:pathLst>
                <a:path w="6721475" h="8903970">
                  <a:moveTo>
                    <a:pt x="6328283" y="8903970"/>
                  </a:moveTo>
                  <a:lnTo>
                    <a:pt x="395986" y="8903970"/>
                  </a:lnTo>
                  <a:lnTo>
                    <a:pt x="0" y="8509254"/>
                  </a:lnTo>
                  <a:lnTo>
                    <a:pt x="0" y="394716"/>
                  </a:lnTo>
                  <a:lnTo>
                    <a:pt x="395986" y="0"/>
                  </a:lnTo>
                  <a:lnTo>
                    <a:pt x="6328283" y="0"/>
                  </a:lnTo>
                  <a:lnTo>
                    <a:pt x="6721475" y="394716"/>
                  </a:lnTo>
                  <a:lnTo>
                    <a:pt x="6721475" y="8510270"/>
                  </a:lnTo>
                  <a:lnTo>
                    <a:pt x="6328283" y="8903970"/>
                  </a:lnTo>
                  <a:close/>
                  <a:moveTo>
                    <a:pt x="403860" y="8884920"/>
                  </a:moveTo>
                  <a:lnTo>
                    <a:pt x="6320282" y="8884920"/>
                  </a:lnTo>
                  <a:lnTo>
                    <a:pt x="6702298" y="8502396"/>
                  </a:lnTo>
                  <a:lnTo>
                    <a:pt x="6702298" y="402590"/>
                  </a:lnTo>
                  <a:lnTo>
                    <a:pt x="6320282" y="19050"/>
                  </a:lnTo>
                  <a:lnTo>
                    <a:pt x="403860" y="19050"/>
                  </a:lnTo>
                  <a:lnTo>
                    <a:pt x="19050" y="402590"/>
                  </a:lnTo>
                  <a:lnTo>
                    <a:pt x="19050" y="8501380"/>
                  </a:lnTo>
                  <a:lnTo>
                    <a:pt x="403860" y="8884920"/>
                  </a:lnTo>
                  <a:close/>
                </a:path>
              </a:pathLst>
            </a:custGeom>
            <a:solidFill>
              <a:srgbClr val="8688CB"/>
            </a:solidFill>
          </p:spPr>
          <p:txBody>
            <a:bodyPr/>
            <a:lstStyle/>
            <a:p>
              <a:endParaRPr lang="en-US"/>
            </a:p>
          </p:txBody>
        </p:sp>
        <p:sp>
          <p:nvSpPr>
            <p:cNvPr id="5" name="Freeform 5"/>
            <p:cNvSpPr/>
            <p:nvPr/>
          </p:nvSpPr>
          <p:spPr>
            <a:xfrm>
              <a:off x="155575" y="155575"/>
              <a:ext cx="6422898" cy="8605520"/>
            </a:xfrm>
            <a:custGeom>
              <a:avLst/>
              <a:gdLst/>
              <a:ahLst/>
              <a:cxnLst/>
              <a:rect l="l" t="t" r="r" b="b"/>
              <a:pathLst>
                <a:path w="6422898" h="8605520">
                  <a:moveTo>
                    <a:pt x="308483" y="8605520"/>
                  </a:moveTo>
                  <a:lnTo>
                    <a:pt x="0" y="8298053"/>
                  </a:lnTo>
                  <a:lnTo>
                    <a:pt x="0" y="307467"/>
                  </a:lnTo>
                  <a:lnTo>
                    <a:pt x="308483" y="0"/>
                  </a:lnTo>
                  <a:lnTo>
                    <a:pt x="6117082" y="0"/>
                  </a:lnTo>
                  <a:lnTo>
                    <a:pt x="6422898" y="307213"/>
                  </a:lnTo>
                  <a:lnTo>
                    <a:pt x="6422898" y="8299323"/>
                  </a:lnTo>
                  <a:lnTo>
                    <a:pt x="6117082" y="8605520"/>
                  </a:lnTo>
                  <a:close/>
                </a:path>
              </a:pathLst>
            </a:custGeom>
            <a:blipFill>
              <a:blip r:embed="rId3"/>
              <a:stretch>
                <a:fillRect l="-3645" r="-3645"/>
              </a:stretch>
            </a:blipFill>
          </p:spPr>
          <p:txBody>
            <a:bodyPr/>
            <a:lstStyle/>
            <a:p>
              <a:endParaRPr lang="en-US"/>
            </a:p>
          </p:txBody>
        </p:sp>
      </p:grpSp>
      <p:grpSp>
        <p:nvGrpSpPr>
          <p:cNvPr id="6" name="Group 6"/>
          <p:cNvGrpSpPr>
            <a:grpSpLocks noChangeAspect="1"/>
          </p:cNvGrpSpPr>
          <p:nvPr/>
        </p:nvGrpSpPr>
        <p:grpSpPr>
          <a:xfrm>
            <a:off x="1028700" y="2392672"/>
            <a:ext cx="4385235" cy="5806457"/>
            <a:chOff x="0" y="0"/>
            <a:chExt cx="6734175" cy="8916670"/>
          </a:xfrm>
        </p:grpSpPr>
        <p:sp>
          <p:nvSpPr>
            <p:cNvPr id="7" name="Freeform 7"/>
            <p:cNvSpPr/>
            <p:nvPr/>
          </p:nvSpPr>
          <p:spPr>
            <a:xfrm>
              <a:off x="6350" y="6350"/>
              <a:ext cx="6721475" cy="8903970"/>
            </a:xfrm>
            <a:custGeom>
              <a:avLst/>
              <a:gdLst/>
              <a:ahLst/>
              <a:cxnLst/>
              <a:rect l="l" t="t" r="r" b="b"/>
              <a:pathLst>
                <a:path w="6721475" h="8903970">
                  <a:moveTo>
                    <a:pt x="6328283" y="8903970"/>
                  </a:moveTo>
                  <a:lnTo>
                    <a:pt x="395986" y="8903970"/>
                  </a:lnTo>
                  <a:lnTo>
                    <a:pt x="0" y="8509254"/>
                  </a:lnTo>
                  <a:lnTo>
                    <a:pt x="0" y="394716"/>
                  </a:lnTo>
                  <a:lnTo>
                    <a:pt x="395986" y="0"/>
                  </a:lnTo>
                  <a:lnTo>
                    <a:pt x="6328283" y="0"/>
                  </a:lnTo>
                  <a:lnTo>
                    <a:pt x="6721475" y="394716"/>
                  </a:lnTo>
                  <a:lnTo>
                    <a:pt x="6721475" y="8510270"/>
                  </a:lnTo>
                  <a:lnTo>
                    <a:pt x="6328283" y="8903970"/>
                  </a:lnTo>
                  <a:close/>
                  <a:moveTo>
                    <a:pt x="403860" y="8884920"/>
                  </a:moveTo>
                  <a:lnTo>
                    <a:pt x="6320282" y="8884920"/>
                  </a:lnTo>
                  <a:lnTo>
                    <a:pt x="6702298" y="8502396"/>
                  </a:lnTo>
                  <a:lnTo>
                    <a:pt x="6702298" y="402590"/>
                  </a:lnTo>
                  <a:lnTo>
                    <a:pt x="6320282" y="19050"/>
                  </a:lnTo>
                  <a:lnTo>
                    <a:pt x="403860" y="19050"/>
                  </a:lnTo>
                  <a:lnTo>
                    <a:pt x="19050" y="402590"/>
                  </a:lnTo>
                  <a:lnTo>
                    <a:pt x="19050" y="8501380"/>
                  </a:lnTo>
                  <a:lnTo>
                    <a:pt x="403860" y="8884920"/>
                  </a:lnTo>
                  <a:close/>
                </a:path>
              </a:pathLst>
            </a:custGeom>
            <a:solidFill>
              <a:srgbClr val="8688CB"/>
            </a:solidFill>
          </p:spPr>
          <p:txBody>
            <a:bodyPr/>
            <a:lstStyle/>
            <a:p>
              <a:endParaRPr lang="en-US"/>
            </a:p>
          </p:txBody>
        </p:sp>
        <p:sp>
          <p:nvSpPr>
            <p:cNvPr id="8" name="Freeform 8"/>
            <p:cNvSpPr/>
            <p:nvPr/>
          </p:nvSpPr>
          <p:spPr>
            <a:xfrm>
              <a:off x="155575" y="155575"/>
              <a:ext cx="6422898" cy="8605520"/>
            </a:xfrm>
            <a:custGeom>
              <a:avLst/>
              <a:gdLst/>
              <a:ahLst/>
              <a:cxnLst/>
              <a:rect l="l" t="t" r="r" b="b"/>
              <a:pathLst>
                <a:path w="6422898" h="8605520">
                  <a:moveTo>
                    <a:pt x="308483" y="8605520"/>
                  </a:moveTo>
                  <a:lnTo>
                    <a:pt x="0" y="8298053"/>
                  </a:lnTo>
                  <a:lnTo>
                    <a:pt x="0" y="307467"/>
                  </a:lnTo>
                  <a:lnTo>
                    <a:pt x="308483" y="0"/>
                  </a:lnTo>
                  <a:lnTo>
                    <a:pt x="6117082" y="0"/>
                  </a:lnTo>
                  <a:lnTo>
                    <a:pt x="6422898" y="307213"/>
                  </a:lnTo>
                  <a:lnTo>
                    <a:pt x="6422898" y="8299323"/>
                  </a:lnTo>
                  <a:lnTo>
                    <a:pt x="6117082" y="8605520"/>
                  </a:lnTo>
                  <a:close/>
                </a:path>
              </a:pathLst>
            </a:custGeom>
            <a:blipFill>
              <a:blip r:embed="rId4"/>
              <a:stretch>
                <a:fillRect l="-2744" r="-2744"/>
              </a:stretch>
            </a:blipFill>
          </p:spPr>
          <p:txBody>
            <a:bodyPr/>
            <a:lstStyle/>
            <a:p>
              <a:endParaRPr lang="en-US"/>
            </a:p>
          </p:txBody>
        </p:sp>
      </p:grpSp>
      <p:grpSp>
        <p:nvGrpSpPr>
          <p:cNvPr id="9" name="Group 9"/>
          <p:cNvGrpSpPr>
            <a:grpSpLocks noChangeAspect="1"/>
          </p:cNvGrpSpPr>
          <p:nvPr/>
        </p:nvGrpSpPr>
        <p:grpSpPr>
          <a:xfrm>
            <a:off x="6802693" y="2392672"/>
            <a:ext cx="4385235" cy="5806457"/>
            <a:chOff x="0" y="0"/>
            <a:chExt cx="6734175" cy="8916670"/>
          </a:xfrm>
        </p:grpSpPr>
        <p:sp>
          <p:nvSpPr>
            <p:cNvPr id="10" name="Freeform 10"/>
            <p:cNvSpPr/>
            <p:nvPr/>
          </p:nvSpPr>
          <p:spPr>
            <a:xfrm>
              <a:off x="6350" y="6350"/>
              <a:ext cx="6721475" cy="8903970"/>
            </a:xfrm>
            <a:custGeom>
              <a:avLst/>
              <a:gdLst/>
              <a:ahLst/>
              <a:cxnLst/>
              <a:rect l="l" t="t" r="r" b="b"/>
              <a:pathLst>
                <a:path w="6721475" h="8903970">
                  <a:moveTo>
                    <a:pt x="6328283" y="8903970"/>
                  </a:moveTo>
                  <a:lnTo>
                    <a:pt x="395986" y="8903970"/>
                  </a:lnTo>
                  <a:lnTo>
                    <a:pt x="0" y="8509254"/>
                  </a:lnTo>
                  <a:lnTo>
                    <a:pt x="0" y="394716"/>
                  </a:lnTo>
                  <a:lnTo>
                    <a:pt x="395986" y="0"/>
                  </a:lnTo>
                  <a:lnTo>
                    <a:pt x="6328283" y="0"/>
                  </a:lnTo>
                  <a:lnTo>
                    <a:pt x="6721475" y="394716"/>
                  </a:lnTo>
                  <a:lnTo>
                    <a:pt x="6721475" y="8510270"/>
                  </a:lnTo>
                  <a:lnTo>
                    <a:pt x="6328283" y="8903970"/>
                  </a:lnTo>
                  <a:close/>
                  <a:moveTo>
                    <a:pt x="403860" y="8884920"/>
                  </a:moveTo>
                  <a:lnTo>
                    <a:pt x="6320282" y="8884920"/>
                  </a:lnTo>
                  <a:lnTo>
                    <a:pt x="6702298" y="8502396"/>
                  </a:lnTo>
                  <a:lnTo>
                    <a:pt x="6702298" y="402590"/>
                  </a:lnTo>
                  <a:lnTo>
                    <a:pt x="6320282" y="19050"/>
                  </a:lnTo>
                  <a:lnTo>
                    <a:pt x="403860" y="19050"/>
                  </a:lnTo>
                  <a:lnTo>
                    <a:pt x="19050" y="402590"/>
                  </a:lnTo>
                  <a:lnTo>
                    <a:pt x="19050" y="8501380"/>
                  </a:lnTo>
                  <a:lnTo>
                    <a:pt x="403860" y="8884920"/>
                  </a:lnTo>
                  <a:close/>
                </a:path>
              </a:pathLst>
            </a:custGeom>
            <a:solidFill>
              <a:srgbClr val="8688CB"/>
            </a:solidFill>
          </p:spPr>
          <p:txBody>
            <a:bodyPr/>
            <a:lstStyle/>
            <a:p>
              <a:endParaRPr lang="en-US"/>
            </a:p>
          </p:txBody>
        </p:sp>
        <p:sp>
          <p:nvSpPr>
            <p:cNvPr id="11" name="Freeform 11"/>
            <p:cNvSpPr/>
            <p:nvPr/>
          </p:nvSpPr>
          <p:spPr>
            <a:xfrm>
              <a:off x="155575" y="155575"/>
              <a:ext cx="6422898" cy="8605520"/>
            </a:xfrm>
            <a:custGeom>
              <a:avLst/>
              <a:gdLst/>
              <a:ahLst/>
              <a:cxnLst/>
              <a:rect l="l" t="t" r="r" b="b"/>
              <a:pathLst>
                <a:path w="6422898" h="8605520">
                  <a:moveTo>
                    <a:pt x="308483" y="8605520"/>
                  </a:moveTo>
                  <a:lnTo>
                    <a:pt x="0" y="8298053"/>
                  </a:lnTo>
                  <a:lnTo>
                    <a:pt x="0" y="307467"/>
                  </a:lnTo>
                  <a:lnTo>
                    <a:pt x="308483" y="0"/>
                  </a:lnTo>
                  <a:lnTo>
                    <a:pt x="6117082" y="0"/>
                  </a:lnTo>
                  <a:lnTo>
                    <a:pt x="6422898" y="307213"/>
                  </a:lnTo>
                  <a:lnTo>
                    <a:pt x="6422898" y="8299323"/>
                  </a:lnTo>
                  <a:lnTo>
                    <a:pt x="6117082" y="8605520"/>
                  </a:lnTo>
                  <a:close/>
                </a:path>
              </a:pathLst>
            </a:custGeom>
            <a:blipFill>
              <a:blip r:embed="rId5"/>
              <a:stretch>
                <a:fillRect l="-16990" r="-16990"/>
              </a:stretch>
            </a:blipFill>
          </p:spPr>
          <p:txBody>
            <a:bodyPr/>
            <a:lstStyle/>
            <a:p>
              <a:endParaRPr lang="en-US"/>
            </a:p>
          </p:txBody>
        </p:sp>
      </p:grpSp>
      <p:sp>
        <p:nvSpPr>
          <p:cNvPr id="12" name="TextBox 12"/>
          <p:cNvSpPr txBox="1"/>
          <p:nvPr/>
        </p:nvSpPr>
        <p:spPr>
          <a:xfrm>
            <a:off x="13237565" y="8524843"/>
            <a:ext cx="3063478" cy="546496"/>
          </a:xfrm>
          <a:prstGeom prst="rect">
            <a:avLst/>
          </a:prstGeom>
        </p:spPr>
        <p:txBody>
          <a:bodyPr lIns="0" tIns="0" rIns="0" bIns="0" rtlCol="0" anchor="t">
            <a:spAutoFit/>
          </a:bodyPr>
          <a:lstStyle/>
          <a:p>
            <a:pPr algn="ctr">
              <a:lnSpc>
                <a:spcPts val="4480"/>
              </a:lnSpc>
              <a:spcBef>
                <a:spcPct val="0"/>
              </a:spcBef>
            </a:pPr>
            <a:r>
              <a:rPr lang="en-US" sz="3200" b="1" dirty="0">
                <a:solidFill>
                  <a:srgbClr val="000000"/>
                </a:solidFill>
                <a:latin typeface="Aptos" panose="020B0004020202020204" pitchFamily="34" charset="0"/>
                <a:ea typeface="Proxima Nova Bold"/>
                <a:cs typeface="Proxima Nova Bold"/>
                <a:sym typeface="Proxima Nova Bold"/>
              </a:rPr>
              <a:t>Rev. Kent Morse</a:t>
            </a:r>
            <a:r>
              <a:rPr lang="en-US" sz="3200" dirty="0">
                <a:solidFill>
                  <a:srgbClr val="FFFFFF"/>
                </a:solidFill>
                <a:latin typeface="Aptos" panose="020B0004020202020204" pitchFamily="34" charset="0"/>
                <a:ea typeface="Proxima Nova"/>
                <a:cs typeface="Proxima Nova"/>
                <a:sym typeface="Proxima Nova"/>
              </a:rPr>
              <a:t> </a:t>
            </a:r>
          </a:p>
        </p:txBody>
      </p:sp>
      <p:sp>
        <p:nvSpPr>
          <p:cNvPr id="13" name="TextBox 13"/>
          <p:cNvSpPr txBox="1"/>
          <p:nvPr/>
        </p:nvSpPr>
        <p:spPr>
          <a:xfrm>
            <a:off x="1225533" y="8524843"/>
            <a:ext cx="3991570" cy="546496"/>
          </a:xfrm>
          <a:prstGeom prst="rect">
            <a:avLst/>
          </a:prstGeom>
        </p:spPr>
        <p:txBody>
          <a:bodyPr lIns="0" tIns="0" rIns="0" bIns="0" rtlCol="0" anchor="t">
            <a:spAutoFit/>
          </a:bodyPr>
          <a:lstStyle/>
          <a:p>
            <a:pPr algn="ctr">
              <a:lnSpc>
                <a:spcPts val="4480"/>
              </a:lnSpc>
              <a:spcBef>
                <a:spcPct val="0"/>
              </a:spcBef>
            </a:pPr>
            <a:r>
              <a:rPr lang="en-US" sz="3200" b="1" dirty="0">
                <a:solidFill>
                  <a:srgbClr val="000000"/>
                </a:solidFill>
                <a:latin typeface="Aptos" panose="020B0004020202020204" pitchFamily="34" charset="0"/>
                <a:ea typeface="Proxima Nova Bold"/>
                <a:cs typeface="Proxima Nova Bold"/>
                <a:sym typeface="Proxima Nova Bold"/>
              </a:rPr>
              <a:t>Rev. Dr. Mary Jensen</a:t>
            </a:r>
            <a:r>
              <a:rPr lang="en-US" sz="3200" dirty="0">
                <a:solidFill>
                  <a:srgbClr val="000000"/>
                </a:solidFill>
                <a:latin typeface="Aptos" panose="020B0004020202020204" pitchFamily="34" charset="0"/>
                <a:ea typeface="Proxima Nova"/>
                <a:cs typeface="Proxima Nova"/>
                <a:sym typeface="Proxima Nova"/>
              </a:rPr>
              <a:t> </a:t>
            </a:r>
          </a:p>
        </p:txBody>
      </p:sp>
      <p:sp>
        <p:nvSpPr>
          <p:cNvPr id="14" name="TextBox 14"/>
          <p:cNvSpPr txBox="1"/>
          <p:nvPr/>
        </p:nvSpPr>
        <p:spPr>
          <a:xfrm>
            <a:off x="7086780" y="8528256"/>
            <a:ext cx="3999756" cy="546496"/>
          </a:xfrm>
          <a:prstGeom prst="rect">
            <a:avLst/>
          </a:prstGeom>
        </p:spPr>
        <p:txBody>
          <a:bodyPr lIns="0" tIns="0" rIns="0" bIns="0" rtlCol="0" anchor="t">
            <a:spAutoFit/>
          </a:bodyPr>
          <a:lstStyle/>
          <a:p>
            <a:pPr algn="ctr">
              <a:lnSpc>
                <a:spcPts val="4480"/>
              </a:lnSpc>
              <a:spcBef>
                <a:spcPct val="0"/>
              </a:spcBef>
            </a:pPr>
            <a:r>
              <a:rPr lang="en-US" sz="3200" b="1" dirty="0">
                <a:solidFill>
                  <a:srgbClr val="000000"/>
                </a:solidFill>
                <a:latin typeface="Aptos" panose="020B0004020202020204" pitchFamily="34" charset="0"/>
                <a:ea typeface="Proxima Nova Bold"/>
                <a:cs typeface="Proxima Nova Bold"/>
                <a:sym typeface="Proxima Nova Bold"/>
              </a:rPr>
              <a:t>PMA Rodney Hansen</a:t>
            </a:r>
            <a:r>
              <a:rPr lang="en-US" sz="3200" dirty="0">
                <a:solidFill>
                  <a:srgbClr val="000000"/>
                </a:solidFill>
                <a:latin typeface="Aptos" panose="020B0004020202020204" pitchFamily="34" charset="0"/>
                <a:ea typeface="Proxima Nova"/>
                <a:cs typeface="Proxima Nova"/>
                <a:sym typeface="Proxima Nova"/>
              </a:rPr>
              <a:t> </a:t>
            </a:r>
          </a:p>
        </p:txBody>
      </p:sp>
      <p:sp>
        <p:nvSpPr>
          <p:cNvPr id="15" name="TextBox 15"/>
          <p:cNvSpPr txBox="1"/>
          <p:nvPr/>
        </p:nvSpPr>
        <p:spPr>
          <a:xfrm>
            <a:off x="4687565" y="334150"/>
            <a:ext cx="7893256" cy="1265155"/>
          </a:xfrm>
          <a:prstGeom prst="rect">
            <a:avLst/>
          </a:prstGeom>
        </p:spPr>
        <p:txBody>
          <a:bodyPr wrap="square" lIns="0" tIns="0" rIns="0" bIns="0" rtlCol="0" anchor="t">
            <a:spAutoFit/>
          </a:bodyPr>
          <a:lstStyle/>
          <a:p>
            <a:pPr algn="ctr">
              <a:lnSpc>
                <a:spcPts val="10243"/>
              </a:lnSpc>
            </a:pPr>
            <a:r>
              <a:rPr lang="en-US" sz="8000" b="1" dirty="0">
                <a:solidFill>
                  <a:srgbClr val="000000"/>
                </a:solidFill>
                <a:latin typeface="Aptos" panose="020B0004020202020204" pitchFamily="34" charset="0"/>
                <a:ea typeface="Proxima Nova"/>
                <a:cs typeface="Proxima Nova"/>
                <a:sym typeface="Proxima Nova"/>
              </a:rPr>
              <a:t>We Remember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234032">
            <a:off x="-2151354" y="-5122433"/>
            <a:ext cx="23079076" cy="21947571"/>
          </a:xfrm>
          <a:custGeom>
            <a:avLst/>
            <a:gdLst/>
            <a:ahLst/>
            <a:cxnLst/>
            <a:rect l="l" t="t" r="r" b="b"/>
            <a:pathLst>
              <a:path w="23079076" h="21947571">
                <a:moveTo>
                  <a:pt x="7930180" y="0"/>
                </a:moveTo>
                <a:lnTo>
                  <a:pt x="23079076" y="11512763"/>
                </a:lnTo>
                <a:lnTo>
                  <a:pt x="15148896" y="21947571"/>
                </a:lnTo>
                <a:lnTo>
                  <a:pt x="0" y="10434808"/>
                </a:lnTo>
                <a:lnTo>
                  <a:pt x="7930180" y="0"/>
                </a:lnTo>
                <a:close/>
              </a:path>
            </a:pathLst>
          </a:custGeom>
          <a:blipFill>
            <a:blip r:embed="rId2">
              <a:alphaModFix amt="40000"/>
            </a:blip>
            <a:stretch>
              <a:fillRect l="-18487" t="-22237" r="-37545"/>
            </a:stretch>
          </a:blipFill>
        </p:spPr>
        <p:txBody>
          <a:bodyPr/>
          <a:lstStyle/>
          <a:p>
            <a:endParaRPr lang="en-US"/>
          </a:p>
        </p:txBody>
      </p:sp>
      <p:grpSp>
        <p:nvGrpSpPr>
          <p:cNvPr id="3" name="Group 3"/>
          <p:cNvGrpSpPr>
            <a:grpSpLocks noChangeAspect="1"/>
          </p:cNvGrpSpPr>
          <p:nvPr/>
        </p:nvGrpSpPr>
        <p:grpSpPr>
          <a:xfrm>
            <a:off x="230654" y="1580537"/>
            <a:ext cx="4385235" cy="5806457"/>
            <a:chOff x="0" y="0"/>
            <a:chExt cx="6734175" cy="8916670"/>
          </a:xfrm>
        </p:grpSpPr>
        <p:sp>
          <p:nvSpPr>
            <p:cNvPr id="4" name="Freeform 4"/>
            <p:cNvSpPr/>
            <p:nvPr/>
          </p:nvSpPr>
          <p:spPr>
            <a:xfrm>
              <a:off x="6350" y="6350"/>
              <a:ext cx="6721475" cy="8903970"/>
            </a:xfrm>
            <a:custGeom>
              <a:avLst/>
              <a:gdLst/>
              <a:ahLst/>
              <a:cxnLst/>
              <a:rect l="l" t="t" r="r" b="b"/>
              <a:pathLst>
                <a:path w="6721475" h="8903970">
                  <a:moveTo>
                    <a:pt x="6328283" y="8903970"/>
                  </a:moveTo>
                  <a:lnTo>
                    <a:pt x="395986" y="8903970"/>
                  </a:lnTo>
                  <a:lnTo>
                    <a:pt x="0" y="8509254"/>
                  </a:lnTo>
                  <a:lnTo>
                    <a:pt x="0" y="394716"/>
                  </a:lnTo>
                  <a:lnTo>
                    <a:pt x="395986" y="0"/>
                  </a:lnTo>
                  <a:lnTo>
                    <a:pt x="6328283" y="0"/>
                  </a:lnTo>
                  <a:lnTo>
                    <a:pt x="6721475" y="394716"/>
                  </a:lnTo>
                  <a:lnTo>
                    <a:pt x="6721475" y="8510270"/>
                  </a:lnTo>
                  <a:lnTo>
                    <a:pt x="6328283" y="8903970"/>
                  </a:lnTo>
                  <a:close/>
                  <a:moveTo>
                    <a:pt x="403860" y="8884920"/>
                  </a:moveTo>
                  <a:lnTo>
                    <a:pt x="6320282" y="8884920"/>
                  </a:lnTo>
                  <a:lnTo>
                    <a:pt x="6702298" y="8502396"/>
                  </a:lnTo>
                  <a:lnTo>
                    <a:pt x="6702298" y="402590"/>
                  </a:lnTo>
                  <a:lnTo>
                    <a:pt x="6320282" y="19050"/>
                  </a:lnTo>
                  <a:lnTo>
                    <a:pt x="403860" y="19050"/>
                  </a:lnTo>
                  <a:lnTo>
                    <a:pt x="19050" y="402590"/>
                  </a:lnTo>
                  <a:lnTo>
                    <a:pt x="19050" y="8501380"/>
                  </a:lnTo>
                  <a:lnTo>
                    <a:pt x="403860" y="8884920"/>
                  </a:lnTo>
                  <a:close/>
                </a:path>
              </a:pathLst>
            </a:custGeom>
            <a:solidFill>
              <a:srgbClr val="8688CB"/>
            </a:solidFill>
          </p:spPr>
          <p:txBody>
            <a:bodyPr/>
            <a:lstStyle/>
            <a:p>
              <a:endParaRPr lang="en-US"/>
            </a:p>
          </p:txBody>
        </p:sp>
        <p:sp>
          <p:nvSpPr>
            <p:cNvPr id="5" name="Freeform 5"/>
            <p:cNvSpPr/>
            <p:nvPr/>
          </p:nvSpPr>
          <p:spPr>
            <a:xfrm>
              <a:off x="155575" y="155575"/>
              <a:ext cx="6422898" cy="8605520"/>
            </a:xfrm>
            <a:custGeom>
              <a:avLst/>
              <a:gdLst/>
              <a:ahLst/>
              <a:cxnLst/>
              <a:rect l="l" t="t" r="r" b="b"/>
              <a:pathLst>
                <a:path w="6422898" h="8605520">
                  <a:moveTo>
                    <a:pt x="308483" y="8605520"/>
                  </a:moveTo>
                  <a:lnTo>
                    <a:pt x="0" y="8298053"/>
                  </a:lnTo>
                  <a:lnTo>
                    <a:pt x="0" y="307467"/>
                  </a:lnTo>
                  <a:lnTo>
                    <a:pt x="308483" y="0"/>
                  </a:lnTo>
                  <a:lnTo>
                    <a:pt x="6117082" y="0"/>
                  </a:lnTo>
                  <a:lnTo>
                    <a:pt x="6422898" y="307213"/>
                  </a:lnTo>
                  <a:lnTo>
                    <a:pt x="6422898" y="8299323"/>
                  </a:lnTo>
                  <a:lnTo>
                    <a:pt x="6117082" y="8605520"/>
                  </a:lnTo>
                  <a:close/>
                </a:path>
              </a:pathLst>
            </a:custGeom>
            <a:blipFill>
              <a:blip r:embed="rId3"/>
              <a:stretch>
                <a:fillRect l="-6218" r="-6218"/>
              </a:stretch>
            </a:blipFill>
          </p:spPr>
          <p:txBody>
            <a:bodyPr/>
            <a:lstStyle/>
            <a:p>
              <a:endParaRPr lang="en-US"/>
            </a:p>
          </p:txBody>
        </p:sp>
      </p:grpSp>
      <p:grpSp>
        <p:nvGrpSpPr>
          <p:cNvPr id="6" name="Group 6"/>
          <p:cNvGrpSpPr>
            <a:grpSpLocks noChangeAspect="1"/>
          </p:cNvGrpSpPr>
          <p:nvPr/>
        </p:nvGrpSpPr>
        <p:grpSpPr>
          <a:xfrm>
            <a:off x="4758765" y="1580537"/>
            <a:ext cx="4385235" cy="5806457"/>
            <a:chOff x="0" y="0"/>
            <a:chExt cx="6734175" cy="8916670"/>
          </a:xfrm>
        </p:grpSpPr>
        <p:sp>
          <p:nvSpPr>
            <p:cNvPr id="7" name="Freeform 7"/>
            <p:cNvSpPr/>
            <p:nvPr/>
          </p:nvSpPr>
          <p:spPr>
            <a:xfrm>
              <a:off x="6350" y="6350"/>
              <a:ext cx="6721475" cy="8903970"/>
            </a:xfrm>
            <a:custGeom>
              <a:avLst/>
              <a:gdLst/>
              <a:ahLst/>
              <a:cxnLst/>
              <a:rect l="l" t="t" r="r" b="b"/>
              <a:pathLst>
                <a:path w="6721475" h="8903970">
                  <a:moveTo>
                    <a:pt x="6328283" y="8903970"/>
                  </a:moveTo>
                  <a:lnTo>
                    <a:pt x="395986" y="8903970"/>
                  </a:lnTo>
                  <a:lnTo>
                    <a:pt x="0" y="8509254"/>
                  </a:lnTo>
                  <a:lnTo>
                    <a:pt x="0" y="394716"/>
                  </a:lnTo>
                  <a:lnTo>
                    <a:pt x="395986" y="0"/>
                  </a:lnTo>
                  <a:lnTo>
                    <a:pt x="6328283" y="0"/>
                  </a:lnTo>
                  <a:lnTo>
                    <a:pt x="6721475" y="394716"/>
                  </a:lnTo>
                  <a:lnTo>
                    <a:pt x="6721475" y="8510270"/>
                  </a:lnTo>
                  <a:lnTo>
                    <a:pt x="6328283" y="8903970"/>
                  </a:lnTo>
                  <a:close/>
                  <a:moveTo>
                    <a:pt x="403860" y="8884920"/>
                  </a:moveTo>
                  <a:lnTo>
                    <a:pt x="6320282" y="8884920"/>
                  </a:lnTo>
                  <a:lnTo>
                    <a:pt x="6702298" y="8502396"/>
                  </a:lnTo>
                  <a:lnTo>
                    <a:pt x="6702298" y="402590"/>
                  </a:lnTo>
                  <a:lnTo>
                    <a:pt x="6320282" y="19050"/>
                  </a:lnTo>
                  <a:lnTo>
                    <a:pt x="403860" y="19050"/>
                  </a:lnTo>
                  <a:lnTo>
                    <a:pt x="19050" y="402590"/>
                  </a:lnTo>
                  <a:lnTo>
                    <a:pt x="19050" y="8501380"/>
                  </a:lnTo>
                  <a:lnTo>
                    <a:pt x="403860" y="8884920"/>
                  </a:lnTo>
                  <a:close/>
                </a:path>
              </a:pathLst>
            </a:custGeom>
            <a:solidFill>
              <a:srgbClr val="8688CB"/>
            </a:solidFill>
          </p:spPr>
          <p:txBody>
            <a:bodyPr/>
            <a:lstStyle/>
            <a:p>
              <a:endParaRPr lang="en-US"/>
            </a:p>
          </p:txBody>
        </p:sp>
        <p:sp>
          <p:nvSpPr>
            <p:cNvPr id="8" name="Freeform 8"/>
            <p:cNvSpPr/>
            <p:nvPr/>
          </p:nvSpPr>
          <p:spPr>
            <a:xfrm>
              <a:off x="155575" y="155575"/>
              <a:ext cx="6422898" cy="8605520"/>
            </a:xfrm>
            <a:custGeom>
              <a:avLst/>
              <a:gdLst/>
              <a:ahLst/>
              <a:cxnLst/>
              <a:rect l="l" t="t" r="r" b="b"/>
              <a:pathLst>
                <a:path w="6422898" h="8605520">
                  <a:moveTo>
                    <a:pt x="308483" y="8605520"/>
                  </a:moveTo>
                  <a:lnTo>
                    <a:pt x="0" y="8298053"/>
                  </a:lnTo>
                  <a:lnTo>
                    <a:pt x="0" y="307467"/>
                  </a:lnTo>
                  <a:lnTo>
                    <a:pt x="308483" y="0"/>
                  </a:lnTo>
                  <a:lnTo>
                    <a:pt x="6117082" y="0"/>
                  </a:lnTo>
                  <a:lnTo>
                    <a:pt x="6422898" y="307213"/>
                  </a:lnTo>
                  <a:lnTo>
                    <a:pt x="6422898" y="8299323"/>
                  </a:lnTo>
                  <a:lnTo>
                    <a:pt x="6117082" y="8605520"/>
                  </a:lnTo>
                  <a:close/>
                </a:path>
              </a:pathLst>
            </a:custGeom>
            <a:blipFill>
              <a:blip r:embed="rId4"/>
              <a:stretch>
                <a:fillRect l="-16990" r="-16990"/>
              </a:stretch>
            </a:blipFill>
          </p:spPr>
          <p:txBody>
            <a:bodyPr/>
            <a:lstStyle/>
            <a:p>
              <a:endParaRPr lang="en-US"/>
            </a:p>
          </p:txBody>
        </p:sp>
      </p:grpSp>
      <p:grpSp>
        <p:nvGrpSpPr>
          <p:cNvPr id="9" name="Group 9"/>
          <p:cNvGrpSpPr>
            <a:grpSpLocks noChangeAspect="1"/>
          </p:cNvGrpSpPr>
          <p:nvPr/>
        </p:nvGrpSpPr>
        <p:grpSpPr>
          <a:xfrm>
            <a:off x="13814985" y="1580537"/>
            <a:ext cx="4385235" cy="5806457"/>
            <a:chOff x="0" y="0"/>
            <a:chExt cx="6734175" cy="8916670"/>
          </a:xfrm>
        </p:grpSpPr>
        <p:sp>
          <p:nvSpPr>
            <p:cNvPr id="10" name="Freeform 10"/>
            <p:cNvSpPr/>
            <p:nvPr/>
          </p:nvSpPr>
          <p:spPr>
            <a:xfrm>
              <a:off x="6350" y="6350"/>
              <a:ext cx="6721475" cy="8903970"/>
            </a:xfrm>
            <a:custGeom>
              <a:avLst/>
              <a:gdLst/>
              <a:ahLst/>
              <a:cxnLst/>
              <a:rect l="l" t="t" r="r" b="b"/>
              <a:pathLst>
                <a:path w="6721475" h="8903970">
                  <a:moveTo>
                    <a:pt x="6328283" y="8903970"/>
                  </a:moveTo>
                  <a:lnTo>
                    <a:pt x="395986" y="8903970"/>
                  </a:lnTo>
                  <a:lnTo>
                    <a:pt x="0" y="8509254"/>
                  </a:lnTo>
                  <a:lnTo>
                    <a:pt x="0" y="394716"/>
                  </a:lnTo>
                  <a:lnTo>
                    <a:pt x="395986" y="0"/>
                  </a:lnTo>
                  <a:lnTo>
                    <a:pt x="6328283" y="0"/>
                  </a:lnTo>
                  <a:lnTo>
                    <a:pt x="6721475" y="394716"/>
                  </a:lnTo>
                  <a:lnTo>
                    <a:pt x="6721475" y="8510270"/>
                  </a:lnTo>
                  <a:lnTo>
                    <a:pt x="6328283" y="8903970"/>
                  </a:lnTo>
                  <a:close/>
                  <a:moveTo>
                    <a:pt x="403860" y="8884920"/>
                  </a:moveTo>
                  <a:lnTo>
                    <a:pt x="6320282" y="8884920"/>
                  </a:lnTo>
                  <a:lnTo>
                    <a:pt x="6702298" y="8502396"/>
                  </a:lnTo>
                  <a:lnTo>
                    <a:pt x="6702298" y="402590"/>
                  </a:lnTo>
                  <a:lnTo>
                    <a:pt x="6320282" y="19050"/>
                  </a:lnTo>
                  <a:lnTo>
                    <a:pt x="403860" y="19050"/>
                  </a:lnTo>
                  <a:lnTo>
                    <a:pt x="19050" y="402590"/>
                  </a:lnTo>
                  <a:lnTo>
                    <a:pt x="19050" y="8501380"/>
                  </a:lnTo>
                  <a:lnTo>
                    <a:pt x="403860" y="8884920"/>
                  </a:lnTo>
                  <a:close/>
                </a:path>
              </a:pathLst>
            </a:custGeom>
            <a:solidFill>
              <a:srgbClr val="8688CB"/>
            </a:solidFill>
          </p:spPr>
          <p:txBody>
            <a:bodyPr/>
            <a:lstStyle/>
            <a:p>
              <a:endParaRPr lang="en-US"/>
            </a:p>
          </p:txBody>
        </p:sp>
        <p:sp>
          <p:nvSpPr>
            <p:cNvPr id="11" name="Freeform 11"/>
            <p:cNvSpPr/>
            <p:nvPr/>
          </p:nvSpPr>
          <p:spPr>
            <a:xfrm>
              <a:off x="155575" y="155575"/>
              <a:ext cx="6422898" cy="8605520"/>
            </a:xfrm>
            <a:custGeom>
              <a:avLst/>
              <a:gdLst/>
              <a:ahLst/>
              <a:cxnLst/>
              <a:rect l="l" t="t" r="r" b="b"/>
              <a:pathLst>
                <a:path w="6422898" h="8605520">
                  <a:moveTo>
                    <a:pt x="308483" y="8605520"/>
                  </a:moveTo>
                  <a:lnTo>
                    <a:pt x="0" y="8298053"/>
                  </a:lnTo>
                  <a:lnTo>
                    <a:pt x="0" y="307467"/>
                  </a:lnTo>
                  <a:lnTo>
                    <a:pt x="308483" y="0"/>
                  </a:lnTo>
                  <a:lnTo>
                    <a:pt x="6117082" y="0"/>
                  </a:lnTo>
                  <a:lnTo>
                    <a:pt x="6422898" y="307213"/>
                  </a:lnTo>
                  <a:lnTo>
                    <a:pt x="6422898" y="8299323"/>
                  </a:lnTo>
                  <a:lnTo>
                    <a:pt x="6117082" y="8605520"/>
                  </a:lnTo>
                  <a:close/>
                </a:path>
              </a:pathLst>
            </a:custGeom>
            <a:blipFill>
              <a:blip r:embed="rId5"/>
              <a:stretch>
                <a:fillRect t="-846" b="-846"/>
              </a:stretch>
            </a:blipFill>
          </p:spPr>
          <p:txBody>
            <a:bodyPr/>
            <a:lstStyle/>
            <a:p>
              <a:endParaRPr lang="en-US"/>
            </a:p>
          </p:txBody>
        </p:sp>
      </p:grpSp>
      <p:grpSp>
        <p:nvGrpSpPr>
          <p:cNvPr id="12" name="Group 12"/>
          <p:cNvGrpSpPr>
            <a:grpSpLocks noChangeAspect="1"/>
          </p:cNvGrpSpPr>
          <p:nvPr/>
        </p:nvGrpSpPr>
        <p:grpSpPr>
          <a:xfrm>
            <a:off x="9286875" y="1580537"/>
            <a:ext cx="4385235" cy="5806457"/>
            <a:chOff x="0" y="0"/>
            <a:chExt cx="6734175" cy="8916670"/>
          </a:xfrm>
        </p:grpSpPr>
        <p:sp>
          <p:nvSpPr>
            <p:cNvPr id="13" name="Freeform 13"/>
            <p:cNvSpPr/>
            <p:nvPr/>
          </p:nvSpPr>
          <p:spPr>
            <a:xfrm>
              <a:off x="6350" y="6350"/>
              <a:ext cx="6721475" cy="8903970"/>
            </a:xfrm>
            <a:custGeom>
              <a:avLst/>
              <a:gdLst/>
              <a:ahLst/>
              <a:cxnLst/>
              <a:rect l="l" t="t" r="r" b="b"/>
              <a:pathLst>
                <a:path w="6721475" h="8903970">
                  <a:moveTo>
                    <a:pt x="6328283" y="8903970"/>
                  </a:moveTo>
                  <a:lnTo>
                    <a:pt x="395986" y="8903970"/>
                  </a:lnTo>
                  <a:lnTo>
                    <a:pt x="0" y="8509254"/>
                  </a:lnTo>
                  <a:lnTo>
                    <a:pt x="0" y="394716"/>
                  </a:lnTo>
                  <a:lnTo>
                    <a:pt x="395986" y="0"/>
                  </a:lnTo>
                  <a:lnTo>
                    <a:pt x="6328283" y="0"/>
                  </a:lnTo>
                  <a:lnTo>
                    <a:pt x="6721475" y="394716"/>
                  </a:lnTo>
                  <a:lnTo>
                    <a:pt x="6721475" y="8510270"/>
                  </a:lnTo>
                  <a:lnTo>
                    <a:pt x="6328283" y="8903970"/>
                  </a:lnTo>
                  <a:close/>
                  <a:moveTo>
                    <a:pt x="403860" y="8884920"/>
                  </a:moveTo>
                  <a:lnTo>
                    <a:pt x="6320282" y="8884920"/>
                  </a:lnTo>
                  <a:lnTo>
                    <a:pt x="6702298" y="8502396"/>
                  </a:lnTo>
                  <a:lnTo>
                    <a:pt x="6702298" y="402590"/>
                  </a:lnTo>
                  <a:lnTo>
                    <a:pt x="6320282" y="19050"/>
                  </a:lnTo>
                  <a:lnTo>
                    <a:pt x="403860" y="19050"/>
                  </a:lnTo>
                  <a:lnTo>
                    <a:pt x="19050" y="402590"/>
                  </a:lnTo>
                  <a:lnTo>
                    <a:pt x="19050" y="8501380"/>
                  </a:lnTo>
                  <a:lnTo>
                    <a:pt x="403860" y="8884920"/>
                  </a:lnTo>
                  <a:close/>
                </a:path>
              </a:pathLst>
            </a:custGeom>
            <a:solidFill>
              <a:srgbClr val="8688CB"/>
            </a:solidFill>
          </p:spPr>
          <p:txBody>
            <a:bodyPr/>
            <a:lstStyle/>
            <a:p>
              <a:endParaRPr lang="en-US"/>
            </a:p>
          </p:txBody>
        </p:sp>
        <p:sp>
          <p:nvSpPr>
            <p:cNvPr id="14" name="Freeform 14"/>
            <p:cNvSpPr/>
            <p:nvPr/>
          </p:nvSpPr>
          <p:spPr>
            <a:xfrm>
              <a:off x="155575" y="155575"/>
              <a:ext cx="6422898" cy="8605520"/>
            </a:xfrm>
            <a:custGeom>
              <a:avLst/>
              <a:gdLst/>
              <a:ahLst/>
              <a:cxnLst/>
              <a:rect l="l" t="t" r="r" b="b"/>
              <a:pathLst>
                <a:path w="6422898" h="8605520">
                  <a:moveTo>
                    <a:pt x="308483" y="8605520"/>
                  </a:moveTo>
                  <a:lnTo>
                    <a:pt x="0" y="8298053"/>
                  </a:lnTo>
                  <a:lnTo>
                    <a:pt x="0" y="307467"/>
                  </a:lnTo>
                  <a:lnTo>
                    <a:pt x="308483" y="0"/>
                  </a:lnTo>
                  <a:lnTo>
                    <a:pt x="6117082" y="0"/>
                  </a:lnTo>
                  <a:lnTo>
                    <a:pt x="6422898" y="307213"/>
                  </a:lnTo>
                  <a:lnTo>
                    <a:pt x="6422898" y="8299323"/>
                  </a:lnTo>
                  <a:lnTo>
                    <a:pt x="6117082" y="8605520"/>
                  </a:lnTo>
                  <a:close/>
                </a:path>
              </a:pathLst>
            </a:custGeom>
            <a:blipFill>
              <a:blip r:embed="rId6"/>
              <a:stretch>
                <a:fillRect l="-7796" r="-7796"/>
              </a:stretch>
            </a:blipFill>
          </p:spPr>
          <p:txBody>
            <a:bodyPr/>
            <a:lstStyle/>
            <a:p>
              <a:endParaRPr lang="en-US"/>
            </a:p>
          </p:txBody>
        </p:sp>
      </p:grpSp>
      <p:sp>
        <p:nvSpPr>
          <p:cNvPr id="15" name="TextBox 15"/>
          <p:cNvSpPr txBox="1"/>
          <p:nvPr/>
        </p:nvSpPr>
        <p:spPr>
          <a:xfrm>
            <a:off x="541638" y="7776795"/>
            <a:ext cx="3763268" cy="546496"/>
          </a:xfrm>
          <a:prstGeom prst="rect">
            <a:avLst/>
          </a:prstGeom>
        </p:spPr>
        <p:txBody>
          <a:bodyPr lIns="0" tIns="0" rIns="0" bIns="0" rtlCol="0" anchor="t">
            <a:spAutoFit/>
          </a:bodyPr>
          <a:lstStyle/>
          <a:p>
            <a:pPr algn="ctr">
              <a:lnSpc>
                <a:spcPts val="4480"/>
              </a:lnSpc>
              <a:spcBef>
                <a:spcPct val="0"/>
              </a:spcBef>
            </a:pPr>
            <a:r>
              <a:rPr lang="en-US" sz="3200" b="1" dirty="0">
                <a:solidFill>
                  <a:srgbClr val="000000"/>
                </a:solidFill>
                <a:latin typeface="Aptos" panose="020B0004020202020204" pitchFamily="34" charset="0"/>
                <a:ea typeface="Proxima Nova Bold"/>
                <a:cs typeface="Proxima Nova Bold"/>
                <a:sym typeface="Proxima Nova Bold"/>
              </a:rPr>
              <a:t>Rev. Alton Schwand</a:t>
            </a:r>
            <a:r>
              <a:rPr lang="en-US" sz="3200" dirty="0">
                <a:solidFill>
                  <a:srgbClr val="000000"/>
                </a:solidFill>
                <a:latin typeface="Aptos" panose="020B0004020202020204" pitchFamily="34" charset="0"/>
                <a:ea typeface="Proxima Nova"/>
                <a:cs typeface="Proxima Nova"/>
                <a:sym typeface="Proxima Nova"/>
              </a:rPr>
              <a:t>t</a:t>
            </a:r>
          </a:p>
        </p:txBody>
      </p:sp>
      <p:sp>
        <p:nvSpPr>
          <p:cNvPr id="16" name="TextBox 16"/>
          <p:cNvSpPr txBox="1"/>
          <p:nvPr/>
        </p:nvSpPr>
        <p:spPr>
          <a:xfrm>
            <a:off x="5442340" y="7801408"/>
            <a:ext cx="3018086" cy="546496"/>
          </a:xfrm>
          <a:prstGeom prst="rect">
            <a:avLst/>
          </a:prstGeom>
        </p:spPr>
        <p:txBody>
          <a:bodyPr lIns="0" tIns="0" rIns="0" bIns="0" rtlCol="0" anchor="t">
            <a:spAutoFit/>
          </a:bodyPr>
          <a:lstStyle/>
          <a:p>
            <a:pPr algn="ctr">
              <a:lnSpc>
                <a:spcPts val="4480"/>
              </a:lnSpc>
              <a:spcBef>
                <a:spcPct val="0"/>
              </a:spcBef>
            </a:pPr>
            <a:r>
              <a:rPr lang="en-US" sz="3200" b="1" dirty="0">
                <a:solidFill>
                  <a:srgbClr val="000000"/>
                </a:solidFill>
                <a:latin typeface="Aptos" panose="020B0004020202020204" pitchFamily="34" charset="0"/>
                <a:ea typeface="Proxima Nova Bold"/>
                <a:cs typeface="Proxima Nova Bold"/>
                <a:sym typeface="Proxima Nova Bold"/>
              </a:rPr>
              <a:t>Rev. Baron Cole</a:t>
            </a:r>
            <a:r>
              <a:rPr lang="en-US" sz="3200" dirty="0">
                <a:solidFill>
                  <a:srgbClr val="000000"/>
                </a:solidFill>
                <a:latin typeface="Aptos" panose="020B0004020202020204" pitchFamily="34" charset="0"/>
                <a:ea typeface="Proxima Nova"/>
                <a:cs typeface="Proxima Nova"/>
                <a:sym typeface="Proxima Nova"/>
              </a:rPr>
              <a:t> </a:t>
            </a:r>
          </a:p>
        </p:txBody>
      </p:sp>
      <p:sp>
        <p:nvSpPr>
          <p:cNvPr id="17" name="TextBox 17"/>
          <p:cNvSpPr txBox="1"/>
          <p:nvPr/>
        </p:nvSpPr>
        <p:spPr>
          <a:xfrm>
            <a:off x="9201831" y="7776795"/>
            <a:ext cx="4241155" cy="1123577"/>
          </a:xfrm>
          <a:prstGeom prst="rect">
            <a:avLst/>
          </a:prstGeom>
        </p:spPr>
        <p:txBody>
          <a:bodyPr lIns="0" tIns="0" rIns="0" bIns="0" rtlCol="0" anchor="t">
            <a:spAutoFit/>
          </a:bodyPr>
          <a:lstStyle/>
          <a:p>
            <a:pPr algn="ctr">
              <a:lnSpc>
                <a:spcPts val="4480"/>
              </a:lnSpc>
              <a:spcBef>
                <a:spcPct val="0"/>
              </a:spcBef>
            </a:pPr>
            <a:r>
              <a:rPr lang="en-US" sz="3200" b="1" dirty="0">
                <a:solidFill>
                  <a:srgbClr val="000000"/>
                </a:solidFill>
                <a:latin typeface="Aptos" panose="020B0004020202020204" pitchFamily="34" charset="0"/>
                <a:ea typeface="Proxima Nova Bold"/>
                <a:cs typeface="Proxima Nova Bold"/>
                <a:sym typeface="Proxima Nova Bold"/>
              </a:rPr>
              <a:t>Rev. Dr. Olaf </a:t>
            </a:r>
            <a:r>
              <a:rPr lang="en-US" sz="3200" b="1" dirty="0" err="1">
                <a:solidFill>
                  <a:srgbClr val="000000"/>
                </a:solidFill>
                <a:latin typeface="Aptos" panose="020B0004020202020204" pitchFamily="34" charset="0"/>
                <a:ea typeface="Proxima Nova Bold"/>
                <a:cs typeface="Proxima Nova Bold"/>
                <a:sym typeface="Proxima Nova Bold"/>
              </a:rPr>
              <a:t>Roynesda</a:t>
            </a:r>
            <a:r>
              <a:rPr lang="en-US" sz="3200" dirty="0" err="1">
                <a:solidFill>
                  <a:srgbClr val="000000"/>
                </a:solidFill>
                <a:latin typeface="Aptos" panose="020B0004020202020204" pitchFamily="34" charset="0"/>
                <a:ea typeface="Proxima Nova"/>
                <a:cs typeface="Proxima Nova"/>
                <a:sym typeface="Proxima Nova"/>
              </a:rPr>
              <a:t>l</a:t>
            </a:r>
            <a:endParaRPr lang="en-US" sz="3200" dirty="0">
              <a:solidFill>
                <a:srgbClr val="000000"/>
              </a:solidFill>
              <a:latin typeface="Aptos" panose="020B0004020202020204" pitchFamily="34" charset="0"/>
              <a:ea typeface="Proxima Nova"/>
              <a:cs typeface="Proxima Nova"/>
              <a:sym typeface="Proxima Nova"/>
            </a:endParaRPr>
          </a:p>
        </p:txBody>
      </p:sp>
      <p:sp>
        <p:nvSpPr>
          <p:cNvPr id="18" name="TextBox 18"/>
          <p:cNvSpPr txBox="1"/>
          <p:nvPr/>
        </p:nvSpPr>
        <p:spPr>
          <a:xfrm>
            <a:off x="13944771" y="7776795"/>
            <a:ext cx="4125664" cy="546496"/>
          </a:xfrm>
          <a:prstGeom prst="rect">
            <a:avLst/>
          </a:prstGeom>
        </p:spPr>
        <p:txBody>
          <a:bodyPr lIns="0" tIns="0" rIns="0" bIns="0" rtlCol="0" anchor="t">
            <a:spAutoFit/>
          </a:bodyPr>
          <a:lstStyle/>
          <a:p>
            <a:pPr algn="ctr">
              <a:lnSpc>
                <a:spcPts val="4479"/>
              </a:lnSpc>
              <a:spcBef>
                <a:spcPct val="0"/>
              </a:spcBef>
            </a:pPr>
            <a:r>
              <a:rPr lang="en-US" sz="3199" b="1" dirty="0">
                <a:solidFill>
                  <a:srgbClr val="000000"/>
                </a:solidFill>
                <a:latin typeface="Aptos" panose="020B0004020202020204" pitchFamily="34" charset="0"/>
                <a:ea typeface="Proxima Nova Bold"/>
                <a:cs typeface="Proxima Nova Bold"/>
                <a:sym typeface="Proxima Nova Bold"/>
              </a:rPr>
              <a:t>Rev. Glenda Ferguson</a:t>
            </a:r>
            <a:r>
              <a:rPr lang="en-US" sz="3199" dirty="0">
                <a:solidFill>
                  <a:srgbClr val="000000"/>
                </a:solidFill>
                <a:latin typeface="Aptos" panose="020B0004020202020204" pitchFamily="34" charset="0"/>
                <a:ea typeface="Proxima Nova"/>
                <a:cs typeface="Proxima Nova"/>
                <a:sym typeface="Proxima Nova"/>
              </a:rPr>
              <a:t> </a:t>
            </a:r>
          </a:p>
        </p:txBody>
      </p:sp>
      <p:sp>
        <p:nvSpPr>
          <p:cNvPr id="19" name="TextBox 19"/>
          <p:cNvSpPr txBox="1"/>
          <p:nvPr/>
        </p:nvSpPr>
        <p:spPr>
          <a:xfrm>
            <a:off x="265859" y="8932063"/>
            <a:ext cx="5512743" cy="1193801"/>
          </a:xfrm>
          <a:prstGeom prst="rect">
            <a:avLst/>
          </a:prstGeom>
        </p:spPr>
        <p:txBody>
          <a:bodyPr lIns="0" tIns="0" rIns="0" bIns="0" rtlCol="0" anchor="t">
            <a:spAutoFit/>
          </a:bodyPr>
          <a:lstStyle/>
          <a:p>
            <a:pPr algn="ctr">
              <a:lnSpc>
                <a:spcPts val="9799"/>
              </a:lnSpc>
            </a:pPr>
            <a:r>
              <a:rPr lang="en-US" sz="6999" dirty="0">
                <a:solidFill>
                  <a:srgbClr val="000000"/>
                </a:solidFill>
                <a:latin typeface="Aptos" panose="020B0004020202020204" pitchFamily="34" charset="0"/>
                <a:ea typeface="Proxima Nova"/>
                <a:cs typeface="Proxima Nova"/>
                <a:sym typeface="Proxima Nova"/>
              </a:rPr>
              <a:t>God of grace,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DDF7058A-1F0E-26D2-11D1-A283D1391B7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9D6E16-90DD-AA0A-1629-CEDC11A83A1A}"/>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4D0B8113-E96D-21A9-28EA-C2E476084811}"/>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353C0CAE-5E59-8A1C-01D3-FBD0393DD585}"/>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649E82D8-8D65-8F8B-47F8-EAAB2A8532CA}"/>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51810AAE-38FC-17DB-189C-5C22D6637769}"/>
              </a:ext>
            </a:extLst>
          </p:cNvPr>
          <p:cNvSpPr txBox="1"/>
          <p:nvPr/>
        </p:nvSpPr>
        <p:spPr>
          <a:xfrm>
            <a:off x="3810000" y="5282331"/>
            <a:ext cx="12380976" cy="6370975"/>
          </a:xfrm>
          <a:prstGeom prst="rect">
            <a:avLst/>
          </a:prstGeom>
          <a:noFill/>
        </p:spPr>
        <p:txBody>
          <a:bodyPr wrap="square">
            <a:spAutoFit/>
          </a:bodyPr>
          <a:lstStyle/>
          <a:p>
            <a:pPr rtl="0"/>
            <a:r>
              <a:rPr lang="en-US" sz="7200" b="1" u="none" strike="noStrike" dirty="0" err="1">
                <a:solidFill>
                  <a:srgbClr val="222222"/>
                </a:solidFill>
                <a:effectLst/>
                <a:latin typeface="Aptos" panose="020B0004020202020204" pitchFamily="34" charset="0"/>
              </a:rPr>
              <a:t>Yarabba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ssalami</a:t>
            </a:r>
            <a:endParaRPr lang="en-US" sz="7200" b="0" dirty="0">
              <a:effectLst/>
              <a:latin typeface="Aptos" panose="020B0004020202020204" pitchFamily="34" charset="0"/>
            </a:endParaRPr>
          </a:p>
          <a:p>
            <a:pPr rtl="0"/>
            <a:r>
              <a:rPr lang="en-US" sz="7200" b="1" u="none" strike="noStrike" dirty="0" err="1">
                <a:solidFill>
                  <a:srgbClr val="222222"/>
                </a:solidFill>
                <a:effectLst/>
                <a:latin typeface="Aptos" panose="020B0004020202020204" pitchFamily="34" charset="0"/>
              </a:rPr>
              <a:t>amter</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alayna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a:t>
            </a:r>
            <a:r>
              <a:rPr lang="en-US" sz="7200" b="1" u="none" strike="noStrike" dirty="0">
                <a:solidFill>
                  <a:srgbClr val="222222"/>
                </a:solidFill>
                <a:effectLst/>
                <a:latin typeface="Aptos" panose="020B0004020202020204" pitchFamily="34" charset="0"/>
              </a:rPr>
              <a:t>,</a:t>
            </a:r>
            <a:endParaRPr lang="en-US" sz="7200" b="0" dirty="0">
              <a:effectLst/>
              <a:latin typeface="Aptos" panose="020B0004020202020204" pitchFamily="34" charset="0"/>
            </a:endParaRPr>
          </a:p>
          <a:p>
            <a:pPr rtl="0"/>
            <a:r>
              <a:rPr lang="en-US" sz="7200" b="1" u="none" strike="noStrike" dirty="0" err="1">
                <a:solidFill>
                  <a:srgbClr val="222222"/>
                </a:solidFill>
                <a:effectLst/>
                <a:latin typeface="Aptos" panose="020B0004020202020204" pitchFamily="34" charset="0"/>
              </a:rPr>
              <a:t>yarabba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ssalami</a:t>
            </a:r>
            <a:r>
              <a:rPr lang="en-US" sz="7200" b="1" u="none" strike="noStrike" dirty="0">
                <a:solidFill>
                  <a:srgbClr val="222222"/>
                </a:solidFill>
                <a:effectLst/>
                <a:latin typeface="Aptos" panose="020B0004020202020204" pitchFamily="34" charset="0"/>
              </a:rPr>
              <a:t>,</a:t>
            </a:r>
            <a:endParaRPr lang="en-US" sz="7200" b="0" dirty="0">
              <a:effectLst/>
              <a:latin typeface="Aptos" panose="020B0004020202020204" pitchFamily="34" charset="0"/>
            </a:endParaRPr>
          </a:p>
          <a:p>
            <a:pPr rtl="0"/>
            <a:r>
              <a:rPr lang="en-US" sz="7200" b="1" u="none" strike="noStrike" dirty="0" err="1">
                <a:solidFill>
                  <a:srgbClr val="222222"/>
                </a:solidFill>
                <a:effectLst/>
                <a:latin typeface="Aptos" panose="020B0004020202020204" pitchFamily="34" charset="0"/>
              </a:rPr>
              <a:t>im</a:t>
            </a:r>
            <a:r>
              <a:rPr lang="en-US" sz="7200" b="1" u="none" strike="noStrike" dirty="0">
                <a:solidFill>
                  <a:srgbClr val="222222"/>
                </a:solidFill>
                <a:effectLst/>
                <a:latin typeface="Aptos" panose="020B0004020202020204" pitchFamily="34" charset="0"/>
              </a:rPr>
              <a:t> la' </a:t>
            </a:r>
            <a:r>
              <a:rPr lang="en-US" sz="7200" b="1" u="none" strike="noStrike" dirty="0" err="1">
                <a:solidFill>
                  <a:srgbClr val="222222"/>
                </a:solidFill>
                <a:effectLst/>
                <a:latin typeface="Aptos" panose="020B0004020202020204" pitchFamily="34" charset="0"/>
              </a:rPr>
              <a:t>biladina</a:t>
            </a:r>
            <a:r>
              <a:rPr lang="en-US" sz="7200" b="1" u="none" strike="noStrike" dirty="0">
                <a:solidFill>
                  <a:srgbClr val="222222"/>
                </a:solidFill>
                <a:effectLst/>
                <a:latin typeface="Aptos" panose="020B0004020202020204" pitchFamily="34" charset="0"/>
              </a:rPr>
              <a:t> </a:t>
            </a:r>
            <a:r>
              <a:rPr lang="en-US" sz="7200" b="1" u="none" strike="noStrike" dirty="0" err="1">
                <a:solidFill>
                  <a:srgbClr val="222222"/>
                </a:solidFill>
                <a:effectLst/>
                <a:latin typeface="Aptos" panose="020B0004020202020204" pitchFamily="34" charset="0"/>
              </a:rPr>
              <a:t>ssalam</a:t>
            </a:r>
            <a:r>
              <a:rPr lang="en-US" sz="7200" b="1" u="none" strike="noStrike" dirty="0">
                <a:solidFill>
                  <a:srgbClr val="222222"/>
                </a:solidFill>
                <a:effectLst/>
                <a:latin typeface="Aptos" panose="020B0004020202020204" pitchFamily="34" charset="0"/>
              </a:rPr>
              <a:t>.</a:t>
            </a:r>
            <a:endParaRPr lang="en-US" sz="7200" b="0" dirty="0">
              <a:effectLst/>
              <a:latin typeface="Aptos" panose="020B0004020202020204" pitchFamily="34" charset="0"/>
            </a:endParaRPr>
          </a:p>
          <a:p>
            <a:br>
              <a:rPr lang="en-US" sz="6000" dirty="0"/>
            </a:br>
            <a:endParaRPr lang="en-US" sz="6000" dirty="0"/>
          </a:p>
        </p:txBody>
      </p:sp>
    </p:spTree>
    <p:extLst>
      <p:ext uri="{BB962C8B-B14F-4D97-AF65-F5344CB8AC3E}">
        <p14:creationId xmlns:p14="http://schemas.microsoft.com/office/powerpoint/2010/main" val="23168258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F747EAB0-9419-3BF5-B7E3-A3D822A120D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310D6D1-355A-95D3-E42F-A9219BDBFDD3}"/>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195A75B4-5C0A-0516-A9E5-656C8102AF15}"/>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8E49B364-F639-062A-A0E9-DD965D360974}"/>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8CBDEA17-CB34-113C-199D-86A1106BEE99}"/>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591AF255-29EB-912E-2A1F-C238F08F6CED}"/>
              </a:ext>
            </a:extLst>
          </p:cNvPr>
          <p:cNvSpPr txBox="1"/>
          <p:nvPr/>
        </p:nvSpPr>
        <p:spPr>
          <a:xfrm>
            <a:off x="990600" y="4942079"/>
            <a:ext cx="16916400" cy="5262979"/>
          </a:xfrm>
          <a:prstGeom prst="rect">
            <a:avLst/>
          </a:prstGeom>
          <a:noFill/>
        </p:spPr>
        <p:txBody>
          <a:bodyPr wrap="square">
            <a:spAutoFit/>
          </a:bodyPr>
          <a:lstStyle/>
          <a:p>
            <a:pPr rtl="0"/>
            <a:r>
              <a:rPr lang="en-US" sz="6600" b="0" i="0" u="none" strike="noStrike" dirty="0">
                <a:solidFill>
                  <a:srgbClr val="000000"/>
                </a:solidFill>
                <a:effectLst/>
                <a:latin typeface="Proxima Nova" panose="02000506030000020004" pitchFamily="2" charset="0"/>
              </a:rPr>
              <a:t>We commend these and all our prayers to you, O God, trusting that you are always with us; in the name of Jesus Christ, our risen Savior. </a:t>
            </a:r>
            <a:r>
              <a:rPr lang="en-US" sz="6600" b="1" i="0" u="none" strike="noStrike" dirty="0">
                <a:solidFill>
                  <a:srgbClr val="000000"/>
                </a:solidFill>
                <a:effectLst/>
                <a:latin typeface="Proxima Nova" panose="02000506030000020004" pitchFamily="2" charset="0"/>
              </a:rPr>
              <a:t>Amen.</a:t>
            </a:r>
            <a:endParaRPr lang="en-US" sz="6600" b="0" dirty="0">
              <a:effectLst/>
            </a:endParaRPr>
          </a:p>
          <a:p>
            <a:pPr algn="ctr" rtl="0"/>
            <a:br>
              <a:rPr lang="en-US" b="0" dirty="0">
                <a:effectLst/>
              </a:rPr>
            </a:br>
            <a:r>
              <a:rPr lang="en-US" sz="1800" b="0" i="1" u="none" strike="noStrike" dirty="0">
                <a:solidFill>
                  <a:srgbClr val="000000"/>
                </a:solidFill>
                <a:effectLst/>
                <a:latin typeface="Proxima Nova" panose="02000506030000020004" pitchFamily="2" charset="0"/>
              </a:rPr>
              <a:t>Prayers adapted from the following sources: </a:t>
            </a:r>
            <a:r>
              <a:rPr lang="en-US" sz="1800" b="0" i="0" u="none" strike="noStrike" dirty="0">
                <a:solidFill>
                  <a:srgbClr val="000000"/>
                </a:solidFill>
                <a:effectLst/>
                <a:latin typeface="Proxima Nova" panose="02000506030000020004" pitchFamily="2" charset="0"/>
              </a:rPr>
              <a:t>Sundays and Seasons</a:t>
            </a:r>
            <a:r>
              <a:rPr lang="en-US" sz="1800" b="0" i="1" u="none" strike="noStrike" dirty="0">
                <a:solidFill>
                  <a:srgbClr val="000000"/>
                </a:solidFill>
                <a:effectLst/>
                <a:latin typeface="Proxima Nova" panose="02000506030000020004" pitchFamily="2" charset="0"/>
              </a:rPr>
              <a:t> and Reconciling Works’ </a:t>
            </a:r>
            <a:r>
              <a:rPr lang="en-US" sz="1800" b="0" i="0" u="none" strike="noStrike" dirty="0">
                <a:solidFill>
                  <a:srgbClr val="000000"/>
                </a:solidFill>
                <a:effectLst/>
                <a:latin typeface="Proxima Nova" panose="02000506030000020004" pitchFamily="2" charset="0"/>
              </a:rPr>
              <a:t>Deepening and Expanding Worship</a:t>
            </a:r>
            <a:endParaRPr lang="en-US" b="0" dirty="0">
              <a:effectLst/>
            </a:endParaRPr>
          </a:p>
          <a:p>
            <a:br>
              <a:rPr lang="en-US" dirty="0"/>
            </a:br>
            <a:endParaRPr lang="en-US" dirty="0"/>
          </a:p>
        </p:txBody>
      </p:sp>
    </p:spTree>
    <p:extLst>
      <p:ext uri="{BB962C8B-B14F-4D97-AF65-F5344CB8AC3E}">
        <p14:creationId xmlns:p14="http://schemas.microsoft.com/office/powerpoint/2010/main" val="7295357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C9D95375-E68F-AD35-603F-7C554E1434A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952B98F-755D-9A7F-46D4-652FD8F6E656}"/>
              </a:ext>
            </a:extLst>
          </p:cNvPr>
          <p:cNvSpPr/>
          <p:nvPr/>
        </p:nvSpPr>
        <p:spPr>
          <a:xfrm rot="-2234032">
            <a:off x="1006546" y="-5243980"/>
            <a:ext cx="16274907" cy="13321531"/>
          </a:xfrm>
          <a:custGeom>
            <a:avLst/>
            <a:gdLst/>
            <a:ahLst/>
            <a:cxnLst/>
            <a:rect l="l" t="t" r="r" b="b"/>
            <a:pathLst>
              <a:path w="16274907" h="13321531">
                <a:moveTo>
                  <a:pt x="1714509" y="0"/>
                </a:moveTo>
                <a:lnTo>
                  <a:pt x="16274908" y="11065520"/>
                </a:lnTo>
                <a:lnTo>
                  <a:pt x="14560399" y="13321531"/>
                </a:lnTo>
                <a:lnTo>
                  <a:pt x="0" y="2256010"/>
                </a:lnTo>
                <a:lnTo>
                  <a:pt x="1714509" y="0"/>
                </a:lnTo>
                <a:close/>
              </a:path>
            </a:pathLst>
          </a:custGeom>
          <a:blipFill>
            <a:blip r:embed="rId2"/>
            <a:stretch>
              <a:fillRect l="-15258" t="-16124" r="-22284" b="-9062"/>
            </a:stretch>
          </a:blipFill>
        </p:spPr>
        <p:txBody>
          <a:bodyPr/>
          <a:lstStyle/>
          <a:p>
            <a:endParaRPr lang="en-US"/>
          </a:p>
        </p:txBody>
      </p:sp>
      <p:sp>
        <p:nvSpPr>
          <p:cNvPr id="3" name="TextBox 3">
            <a:extLst>
              <a:ext uri="{FF2B5EF4-FFF2-40B4-BE49-F238E27FC236}">
                <a16:creationId xmlns:a16="http://schemas.microsoft.com/office/drawing/2014/main" id="{6B819B80-6E91-3DA2-A227-6C84F469C619}"/>
              </a:ext>
            </a:extLst>
          </p:cNvPr>
          <p:cNvSpPr txBox="1"/>
          <p:nvPr/>
        </p:nvSpPr>
        <p:spPr>
          <a:xfrm>
            <a:off x="435774" y="-123825"/>
            <a:ext cx="4727685" cy="2245709"/>
          </a:xfrm>
          <a:prstGeom prst="rect">
            <a:avLst/>
          </a:prstGeom>
        </p:spPr>
        <p:txBody>
          <a:bodyPr lIns="0" tIns="0" rIns="0" bIns="0" rtlCol="0" anchor="t">
            <a:spAutoFit/>
          </a:bodyPr>
          <a:lstStyle/>
          <a:p>
            <a:pPr algn="l">
              <a:lnSpc>
                <a:spcPts val="9045"/>
              </a:lnSpc>
            </a:pPr>
            <a:r>
              <a:rPr lang="en-US" sz="6461" b="1" spc="148">
                <a:solidFill>
                  <a:srgbClr val="FEFEFE"/>
                </a:solidFill>
                <a:latin typeface="Montserrat Bold"/>
                <a:ea typeface="Montserrat Bold"/>
                <a:cs typeface="Montserrat Bold"/>
                <a:sym typeface="Montserrat Bold"/>
              </a:rPr>
              <a:t>IMAGINE!</a:t>
            </a:r>
          </a:p>
          <a:p>
            <a:pPr algn="l">
              <a:lnSpc>
                <a:spcPts val="9045"/>
              </a:lnSpc>
            </a:pPr>
            <a:endParaRPr lang="en-US" sz="6461" b="1" spc="148">
              <a:solidFill>
                <a:srgbClr val="FEFEFE"/>
              </a:solidFill>
              <a:latin typeface="Montserrat Bold"/>
              <a:ea typeface="Montserrat Bold"/>
              <a:cs typeface="Montserrat Bold"/>
              <a:sym typeface="Montserrat Bold"/>
            </a:endParaRPr>
          </a:p>
        </p:txBody>
      </p:sp>
      <p:sp>
        <p:nvSpPr>
          <p:cNvPr id="4" name="TextBox 4">
            <a:extLst>
              <a:ext uri="{FF2B5EF4-FFF2-40B4-BE49-F238E27FC236}">
                <a16:creationId xmlns:a16="http://schemas.microsoft.com/office/drawing/2014/main" id="{09871F5A-E47E-510F-237B-1368E1A61FF4}"/>
              </a:ext>
            </a:extLst>
          </p:cNvPr>
          <p:cNvSpPr txBox="1"/>
          <p:nvPr/>
        </p:nvSpPr>
        <p:spPr>
          <a:xfrm rot="-604109">
            <a:off x="1361876" y="-354346"/>
            <a:ext cx="3254942" cy="2228215"/>
          </a:xfrm>
          <a:prstGeom prst="rect">
            <a:avLst/>
          </a:prstGeom>
        </p:spPr>
        <p:txBody>
          <a:bodyPr lIns="0" tIns="0" rIns="0" bIns="0" rtlCol="0" anchor="t">
            <a:spAutoFit/>
          </a:bodyPr>
          <a:lstStyle/>
          <a:p>
            <a:pPr algn="l">
              <a:lnSpc>
                <a:spcPts val="8959"/>
              </a:lnSpc>
            </a:pPr>
            <a:endParaRPr/>
          </a:p>
          <a:p>
            <a:pPr algn="l">
              <a:lnSpc>
                <a:spcPts val="8959"/>
              </a:lnSpc>
            </a:pPr>
            <a:r>
              <a:rPr lang="en-US" sz="6399">
                <a:solidFill>
                  <a:srgbClr val="FEFEFE"/>
                </a:solidFill>
                <a:latin typeface="Brittany"/>
                <a:ea typeface="Brittany"/>
                <a:cs typeface="Brittany"/>
                <a:sym typeface="Brittany"/>
              </a:rPr>
              <a:t>Imagine...</a:t>
            </a:r>
          </a:p>
        </p:txBody>
      </p:sp>
      <p:sp>
        <p:nvSpPr>
          <p:cNvPr id="5" name="TextBox 5">
            <a:extLst>
              <a:ext uri="{FF2B5EF4-FFF2-40B4-BE49-F238E27FC236}">
                <a16:creationId xmlns:a16="http://schemas.microsoft.com/office/drawing/2014/main" id="{ADBAC117-92FF-69FF-91AF-05B997429253}"/>
              </a:ext>
            </a:extLst>
          </p:cNvPr>
          <p:cNvSpPr txBox="1"/>
          <p:nvPr/>
        </p:nvSpPr>
        <p:spPr>
          <a:xfrm>
            <a:off x="3616793" y="1528226"/>
            <a:ext cx="4095590" cy="1102192"/>
          </a:xfrm>
          <a:prstGeom prst="rect">
            <a:avLst/>
          </a:prstGeom>
        </p:spPr>
        <p:txBody>
          <a:bodyPr lIns="0" tIns="0" rIns="0" bIns="0" rtlCol="0" anchor="t">
            <a:spAutoFit/>
          </a:bodyPr>
          <a:lstStyle/>
          <a:p>
            <a:pPr algn="l">
              <a:lnSpc>
                <a:spcPts val="9074"/>
              </a:lnSpc>
            </a:pPr>
            <a:r>
              <a:rPr lang="en-US" sz="6481" spc="324">
                <a:solidFill>
                  <a:srgbClr val="FEFEFE"/>
                </a:solidFill>
                <a:latin typeface="Lora"/>
                <a:ea typeface="Lora"/>
                <a:cs typeface="Lora"/>
                <a:sym typeface="Lora"/>
              </a:rPr>
              <a:t>Imagine?</a:t>
            </a:r>
          </a:p>
        </p:txBody>
      </p:sp>
      <p:sp>
        <p:nvSpPr>
          <p:cNvPr id="7" name="TextBox 6">
            <a:extLst>
              <a:ext uri="{FF2B5EF4-FFF2-40B4-BE49-F238E27FC236}">
                <a16:creationId xmlns:a16="http://schemas.microsoft.com/office/drawing/2014/main" id="{8E1E87CB-7E34-BFE2-BCB2-CE7369E60375}"/>
              </a:ext>
            </a:extLst>
          </p:cNvPr>
          <p:cNvSpPr txBox="1"/>
          <p:nvPr/>
        </p:nvSpPr>
        <p:spPr>
          <a:xfrm>
            <a:off x="865586" y="4324128"/>
            <a:ext cx="16556826" cy="4832092"/>
          </a:xfrm>
          <a:prstGeom prst="rect">
            <a:avLst/>
          </a:prstGeom>
          <a:noFill/>
        </p:spPr>
        <p:txBody>
          <a:bodyPr wrap="square">
            <a:spAutoFit/>
          </a:bodyPr>
          <a:lstStyle/>
          <a:p>
            <a:pPr rtl="0"/>
            <a:r>
              <a:rPr lang="en-US" sz="8000" b="1" i="0" u="none" strike="noStrike" dirty="0">
                <a:solidFill>
                  <a:srgbClr val="000000"/>
                </a:solidFill>
                <a:effectLst/>
                <a:latin typeface="Aptos" panose="020B0004020202020204" pitchFamily="34" charset="0"/>
              </a:rPr>
              <a:t>Sharing of the Peace</a:t>
            </a:r>
          </a:p>
          <a:p>
            <a:pPr rtl="0"/>
            <a:endParaRPr lang="en-US" sz="6000" b="0" dirty="0">
              <a:effectLst/>
            </a:endParaRPr>
          </a:p>
          <a:p>
            <a:pPr rtl="0"/>
            <a:r>
              <a:rPr lang="en-US" sz="6600" b="0" i="0" u="none" strike="noStrike" dirty="0">
                <a:solidFill>
                  <a:srgbClr val="000000"/>
                </a:solidFill>
                <a:effectLst/>
                <a:latin typeface="Aptos" panose="020B0004020202020204" pitchFamily="34" charset="0"/>
              </a:rPr>
              <a:t>Salaam! Fred! </a:t>
            </a:r>
            <a:r>
              <a:rPr lang="en-US" sz="6600" b="0" i="0" u="none" strike="noStrike" dirty="0" err="1">
                <a:solidFill>
                  <a:srgbClr val="000000"/>
                </a:solidFill>
                <a:effectLst/>
                <a:latin typeface="Aptos" panose="020B0004020202020204" pitchFamily="34" charset="0"/>
              </a:rPr>
              <a:t>Pokoj</a:t>
            </a:r>
            <a:r>
              <a:rPr lang="en-US" sz="6600" b="0" i="0" u="none" strike="noStrike" dirty="0">
                <a:solidFill>
                  <a:srgbClr val="000000"/>
                </a:solidFill>
                <a:effectLst/>
                <a:latin typeface="Aptos" panose="020B0004020202020204" pitchFamily="34" charset="0"/>
              </a:rPr>
              <a:t>! </a:t>
            </a:r>
            <a:r>
              <a:rPr lang="en-US" sz="6600" b="0" i="0" u="none" strike="noStrike" dirty="0" err="1">
                <a:solidFill>
                  <a:srgbClr val="000000"/>
                </a:solidFill>
                <a:effectLst/>
                <a:latin typeface="Aptos" panose="020B0004020202020204" pitchFamily="34" charset="0"/>
              </a:rPr>
              <a:t>Rauha</a:t>
            </a:r>
            <a:r>
              <a:rPr lang="en-US" sz="6600" b="0" i="0" u="none" strike="noStrike" dirty="0">
                <a:solidFill>
                  <a:srgbClr val="000000"/>
                </a:solidFill>
                <a:effectLst/>
                <a:latin typeface="Aptos" panose="020B0004020202020204" pitchFamily="34" charset="0"/>
              </a:rPr>
              <a:t>! The peace of Christ is with you always. </a:t>
            </a:r>
            <a:r>
              <a:rPr lang="en-US" sz="6600" b="1" i="0" u="none" strike="noStrike" dirty="0">
                <a:solidFill>
                  <a:srgbClr val="000000"/>
                </a:solidFill>
                <a:effectLst/>
                <a:latin typeface="Aptos" panose="020B0004020202020204" pitchFamily="34" charset="0"/>
              </a:rPr>
              <a:t>And also with you.</a:t>
            </a:r>
            <a:endParaRPr lang="en-US" sz="6600" b="0" dirty="0">
              <a:effectLst/>
              <a:latin typeface="Aptos" panose="020B0004020202020204" pitchFamily="34" charset="0"/>
            </a:endParaRPr>
          </a:p>
          <a:p>
            <a:br>
              <a:rPr lang="en-US" b="0" dirty="0">
                <a:effectLst/>
              </a:rPr>
            </a:br>
            <a:endParaRPr lang="en-US" dirty="0"/>
          </a:p>
        </p:txBody>
      </p:sp>
    </p:spTree>
    <p:extLst>
      <p:ext uri="{BB962C8B-B14F-4D97-AF65-F5344CB8AC3E}">
        <p14:creationId xmlns:p14="http://schemas.microsoft.com/office/powerpoint/2010/main" val="2889772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3827</TotalTime>
  <Words>4798</Words>
  <Application>Microsoft Macintosh PowerPoint</Application>
  <PresentationFormat>Custom</PresentationFormat>
  <Paragraphs>822</Paragraphs>
  <Slides>127</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127</vt:i4>
      </vt:variant>
    </vt:vector>
  </HeadingPairs>
  <TitlesOfParts>
    <vt:vector size="138" baseType="lpstr">
      <vt:lpstr>Proxima Nova</vt:lpstr>
      <vt:lpstr>Times New Roman</vt:lpstr>
      <vt:lpstr>Brittany</vt:lpstr>
      <vt:lpstr>Helvetica Neue</vt:lpstr>
      <vt:lpstr>Lora</vt:lpstr>
      <vt:lpstr>Aptos Display</vt:lpstr>
      <vt:lpstr>Avenir Black</vt:lpstr>
      <vt:lpstr>Aptos</vt:lpstr>
      <vt:lpstr>Montserrat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Synod Assembly Slides </dc:title>
  <cp:lastModifiedBy>Amy Woods</cp:lastModifiedBy>
  <cp:revision>21</cp:revision>
  <dcterms:created xsi:type="dcterms:W3CDTF">2006-08-16T00:00:00Z</dcterms:created>
  <dcterms:modified xsi:type="dcterms:W3CDTF">2025-05-07T20:58:21Z</dcterms:modified>
  <dc:identifier>DAGjafQQ61w</dc:identifier>
</cp:coreProperties>
</file>