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Lst>
  <p:sldSz cx="18288000" cy="10287000"/>
  <p:notesSz cx="6858000" cy="9144000"/>
  <p:embeddedFontLst>
    <p:embeddedFont>
      <p:font typeface="Norwester" charset="1" panose="00000506000000000000"/>
      <p:regular r:id="rId6"/>
    </p:embeddedFont>
    <p:embeddedFont>
      <p:font typeface="Arimo" charset="1" panose="020B0604020202020204"/>
      <p:regular r:id="rId7"/>
    </p:embeddedFont>
    <p:embeddedFont>
      <p:font typeface="Arimo Bold" charset="1" panose="020B0704020202020204"/>
      <p:regular r:id="rId8"/>
    </p:embeddedFont>
    <p:embeddedFont>
      <p:font typeface="Arimo Italics" charset="1" panose="020B0604020202090204"/>
      <p:regular r:id="rId9"/>
    </p:embeddedFont>
    <p:embeddedFont>
      <p:font typeface="Arimo Bold Italics" charset="1" panose="020B0704020202090204"/>
      <p:regular r:id="rId10"/>
    </p:embeddedFont>
    <p:embeddedFont>
      <p:font typeface="Canva Sans" charset="1" panose="020B0503030501040103"/>
      <p:regular r:id="rId11"/>
    </p:embeddedFont>
    <p:embeddedFont>
      <p:font typeface="Canva Sans Bold" charset="1" panose="020B0803030501040103"/>
      <p:regular r:id="rId12"/>
    </p:embeddedFont>
    <p:embeddedFont>
      <p:font typeface="Canva Sans Italics" charset="1" panose="020B0503030501040103"/>
      <p:regular r:id="rId13"/>
    </p:embeddedFont>
    <p:embeddedFont>
      <p:font typeface="Canva Sans Bold Italics" charset="1" panose="020B08030305010401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24253" y="818732"/>
            <a:ext cx="17698257" cy="9249533"/>
            <a:chOff x="0" y="0"/>
            <a:chExt cx="4069284" cy="2126705"/>
          </a:xfrm>
        </p:grpSpPr>
        <p:sp>
          <p:nvSpPr>
            <p:cNvPr name="Freeform 3" id="3"/>
            <p:cNvSpPr/>
            <p:nvPr/>
          </p:nvSpPr>
          <p:spPr>
            <a:xfrm flipH="false" flipV="false" rot="0">
              <a:off x="0" y="0"/>
              <a:ext cx="4069284" cy="2126705"/>
            </a:xfrm>
            <a:custGeom>
              <a:avLst/>
              <a:gdLst/>
              <a:ahLst/>
              <a:cxnLst/>
              <a:rect r="r" b="b" t="t" l="l"/>
              <a:pathLst>
                <a:path h="2126705" w="4069284">
                  <a:moveTo>
                    <a:pt x="0" y="0"/>
                  </a:moveTo>
                  <a:lnTo>
                    <a:pt x="4069284" y="0"/>
                  </a:lnTo>
                  <a:lnTo>
                    <a:pt x="4069284" y="2126705"/>
                  </a:lnTo>
                  <a:lnTo>
                    <a:pt x="0" y="2126705"/>
                  </a:lnTo>
                  <a:close/>
                </a:path>
              </a:pathLst>
            </a:custGeom>
            <a:solidFill>
              <a:srgbClr val="CCEBC5"/>
            </a:solidFill>
          </p:spPr>
        </p:sp>
        <p:sp>
          <p:nvSpPr>
            <p:cNvPr name="TextBox 4" id="4"/>
            <p:cNvSpPr txBox="true"/>
            <p:nvPr/>
          </p:nvSpPr>
          <p:spPr>
            <a:xfrm>
              <a:off x="0" y="-38100"/>
              <a:ext cx="812800" cy="850900"/>
            </a:xfrm>
            <a:prstGeom prst="rect">
              <a:avLst/>
            </a:prstGeom>
          </p:spPr>
          <p:txBody>
            <a:bodyPr anchor="ctr" rtlCol="false" tIns="7217" lIns="7217" bIns="7217" rIns="7217"/>
            <a:lstStyle/>
            <a:p>
              <a:pPr algn="ctr">
                <a:lnSpc>
                  <a:spcPts val="3377"/>
                </a:lnSpc>
                <a:spcBef>
                  <a:spcPct val="0"/>
                </a:spcBef>
              </a:pPr>
            </a:p>
          </p:txBody>
        </p:sp>
      </p:grpSp>
      <p:grpSp>
        <p:nvGrpSpPr>
          <p:cNvPr name="Group 5" id="5"/>
          <p:cNvGrpSpPr/>
          <p:nvPr/>
        </p:nvGrpSpPr>
        <p:grpSpPr>
          <a:xfrm rot="0">
            <a:off x="270292" y="0"/>
            <a:ext cx="1376259" cy="1632921"/>
            <a:chOff x="0" y="0"/>
            <a:chExt cx="316437" cy="375450"/>
          </a:xfrm>
        </p:grpSpPr>
        <p:sp>
          <p:nvSpPr>
            <p:cNvPr name="Freeform 6" id="6"/>
            <p:cNvSpPr/>
            <p:nvPr/>
          </p:nvSpPr>
          <p:spPr>
            <a:xfrm flipH="false" flipV="false" rot="0">
              <a:off x="0" y="0"/>
              <a:ext cx="316437" cy="375450"/>
            </a:xfrm>
            <a:custGeom>
              <a:avLst/>
              <a:gdLst/>
              <a:ahLst/>
              <a:cxnLst/>
              <a:rect r="r" b="b" t="t" l="l"/>
              <a:pathLst>
                <a:path h="375450" w="316437">
                  <a:moveTo>
                    <a:pt x="0" y="0"/>
                  </a:moveTo>
                  <a:lnTo>
                    <a:pt x="316437" y="0"/>
                  </a:lnTo>
                  <a:lnTo>
                    <a:pt x="316437" y="375450"/>
                  </a:lnTo>
                  <a:lnTo>
                    <a:pt x="0" y="375450"/>
                  </a:lnTo>
                  <a:close/>
                </a:path>
              </a:pathLst>
            </a:custGeom>
            <a:solidFill>
              <a:srgbClr val="8DD3C7"/>
            </a:solidFill>
          </p:spPr>
        </p:sp>
        <p:sp>
          <p:nvSpPr>
            <p:cNvPr name="TextBox 7" id="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8" id="8"/>
          <p:cNvGrpSpPr/>
          <p:nvPr/>
        </p:nvGrpSpPr>
        <p:grpSpPr>
          <a:xfrm rot="0">
            <a:off x="1755128" y="0"/>
            <a:ext cx="1364852" cy="1356051"/>
            <a:chOff x="0" y="0"/>
            <a:chExt cx="313815" cy="311791"/>
          </a:xfrm>
        </p:grpSpPr>
        <p:sp>
          <p:nvSpPr>
            <p:cNvPr name="Freeform 9" id="9"/>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FEFCB3"/>
            </a:solidFill>
          </p:spPr>
        </p:sp>
        <p:sp>
          <p:nvSpPr>
            <p:cNvPr name="TextBox 10" id="1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1" id="11"/>
          <p:cNvGrpSpPr/>
          <p:nvPr/>
        </p:nvGrpSpPr>
        <p:grpSpPr>
          <a:xfrm rot="0">
            <a:off x="3223465" y="0"/>
            <a:ext cx="1399072" cy="673549"/>
            <a:chOff x="0" y="0"/>
            <a:chExt cx="321683" cy="154866"/>
          </a:xfrm>
        </p:grpSpPr>
        <p:sp>
          <p:nvSpPr>
            <p:cNvPr name="Freeform 12" id="12"/>
            <p:cNvSpPr/>
            <p:nvPr/>
          </p:nvSpPr>
          <p:spPr>
            <a:xfrm flipH="false" flipV="false" rot="0">
              <a:off x="0" y="0"/>
              <a:ext cx="321683" cy="154866"/>
            </a:xfrm>
            <a:custGeom>
              <a:avLst/>
              <a:gdLst/>
              <a:ahLst/>
              <a:cxnLst/>
              <a:rect r="r" b="b" t="t" l="l"/>
              <a:pathLst>
                <a:path h="154866" w="321683">
                  <a:moveTo>
                    <a:pt x="0" y="0"/>
                  </a:moveTo>
                  <a:lnTo>
                    <a:pt x="321683" y="0"/>
                  </a:lnTo>
                  <a:lnTo>
                    <a:pt x="321683" y="154866"/>
                  </a:lnTo>
                  <a:lnTo>
                    <a:pt x="0" y="154866"/>
                  </a:lnTo>
                  <a:close/>
                </a:path>
              </a:pathLst>
            </a:custGeom>
            <a:solidFill>
              <a:srgbClr val="BEBADA"/>
            </a:solidFill>
          </p:spPr>
        </p:sp>
        <p:sp>
          <p:nvSpPr>
            <p:cNvPr name="TextBox 13" id="13"/>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4" id="14"/>
          <p:cNvGrpSpPr/>
          <p:nvPr/>
        </p:nvGrpSpPr>
        <p:grpSpPr>
          <a:xfrm rot="0">
            <a:off x="4726022" y="0"/>
            <a:ext cx="1364852" cy="1509062"/>
            <a:chOff x="0" y="0"/>
            <a:chExt cx="313815" cy="346972"/>
          </a:xfrm>
        </p:grpSpPr>
        <p:sp>
          <p:nvSpPr>
            <p:cNvPr name="Freeform 15" id="15"/>
            <p:cNvSpPr/>
            <p:nvPr/>
          </p:nvSpPr>
          <p:spPr>
            <a:xfrm flipH="false" flipV="false" rot="0">
              <a:off x="0" y="0"/>
              <a:ext cx="313815" cy="346972"/>
            </a:xfrm>
            <a:custGeom>
              <a:avLst/>
              <a:gdLst/>
              <a:ahLst/>
              <a:cxnLst/>
              <a:rect r="r" b="b" t="t" l="l"/>
              <a:pathLst>
                <a:path h="346972" w="313815">
                  <a:moveTo>
                    <a:pt x="0" y="0"/>
                  </a:moveTo>
                  <a:lnTo>
                    <a:pt x="313815" y="0"/>
                  </a:lnTo>
                  <a:lnTo>
                    <a:pt x="313815" y="346972"/>
                  </a:lnTo>
                  <a:lnTo>
                    <a:pt x="0" y="346972"/>
                  </a:lnTo>
                  <a:close/>
                </a:path>
              </a:pathLst>
            </a:custGeom>
            <a:solidFill>
              <a:srgbClr val="F6B462"/>
            </a:solidFill>
          </p:spPr>
        </p:sp>
        <p:sp>
          <p:nvSpPr>
            <p:cNvPr name="TextBox 16" id="16"/>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17" id="17"/>
          <p:cNvGrpSpPr/>
          <p:nvPr/>
        </p:nvGrpSpPr>
        <p:grpSpPr>
          <a:xfrm rot="0">
            <a:off x="6194359" y="0"/>
            <a:ext cx="1376259" cy="1216365"/>
            <a:chOff x="0" y="0"/>
            <a:chExt cx="316437" cy="279673"/>
          </a:xfrm>
        </p:grpSpPr>
        <p:sp>
          <p:nvSpPr>
            <p:cNvPr name="Freeform 18" id="18"/>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F18072"/>
            </a:solidFill>
          </p:spPr>
        </p:sp>
        <p:sp>
          <p:nvSpPr>
            <p:cNvPr name="TextBox 19" id="19"/>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0" id="20"/>
          <p:cNvGrpSpPr/>
          <p:nvPr/>
        </p:nvGrpSpPr>
        <p:grpSpPr>
          <a:xfrm rot="0">
            <a:off x="7674103" y="0"/>
            <a:ext cx="1376259" cy="1216365"/>
            <a:chOff x="0" y="0"/>
            <a:chExt cx="316437" cy="279673"/>
          </a:xfrm>
        </p:grpSpPr>
        <p:sp>
          <p:nvSpPr>
            <p:cNvPr name="Freeform 21" id="21"/>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3DE69"/>
            </a:solidFill>
          </p:spPr>
        </p:sp>
        <p:sp>
          <p:nvSpPr>
            <p:cNvPr name="TextBox 22" id="22"/>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3" id="23"/>
          <p:cNvGrpSpPr/>
          <p:nvPr/>
        </p:nvGrpSpPr>
        <p:grpSpPr>
          <a:xfrm rot="0">
            <a:off x="9158939" y="0"/>
            <a:ext cx="1364852" cy="818239"/>
            <a:chOff x="0" y="0"/>
            <a:chExt cx="313815" cy="188134"/>
          </a:xfrm>
        </p:grpSpPr>
        <p:sp>
          <p:nvSpPr>
            <p:cNvPr name="Freeform 24" id="24"/>
            <p:cNvSpPr/>
            <p:nvPr/>
          </p:nvSpPr>
          <p:spPr>
            <a:xfrm flipH="false" flipV="false" rot="0">
              <a:off x="0" y="0"/>
              <a:ext cx="313815" cy="188134"/>
            </a:xfrm>
            <a:custGeom>
              <a:avLst/>
              <a:gdLst/>
              <a:ahLst/>
              <a:cxnLst/>
              <a:rect r="r" b="b" t="t" l="l"/>
              <a:pathLst>
                <a:path h="188134" w="313815">
                  <a:moveTo>
                    <a:pt x="0" y="0"/>
                  </a:moveTo>
                  <a:lnTo>
                    <a:pt x="313815" y="0"/>
                  </a:lnTo>
                  <a:lnTo>
                    <a:pt x="313815" y="188134"/>
                  </a:lnTo>
                  <a:lnTo>
                    <a:pt x="0" y="188134"/>
                  </a:lnTo>
                  <a:close/>
                </a:path>
              </a:pathLst>
            </a:custGeom>
            <a:solidFill>
              <a:srgbClr val="80B1D3"/>
            </a:solidFill>
          </p:spPr>
        </p:sp>
        <p:sp>
          <p:nvSpPr>
            <p:cNvPr name="TextBox 25" id="25"/>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6" id="26"/>
          <p:cNvGrpSpPr/>
          <p:nvPr/>
        </p:nvGrpSpPr>
        <p:grpSpPr>
          <a:xfrm rot="0">
            <a:off x="10627276" y="0"/>
            <a:ext cx="1399072" cy="1356051"/>
            <a:chOff x="0" y="0"/>
            <a:chExt cx="321683" cy="311791"/>
          </a:xfrm>
        </p:grpSpPr>
        <p:sp>
          <p:nvSpPr>
            <p:cNvPr name="Freeform 27" id="27"/>
            <p:cNvSpPr/>
            <p:nvPr/>
          </p:nvSpPr>
          <p:spPr>
            <a:xfrm flipH="false" flipV="false" rot="0">
              <a:off x="0" y="0"/>
              <a:ext cx="321683" cy="311791"/>
            </a:xfrm>
            <a:custGeom>
              <a:avLst/>
              <a:gdLst/>
              <a:ahLst/>
              <a:cxnLst/>
              <a:rect r="r" b="b" t="t" l="l"/>
              <a:pathLst>
                <a:path h="311791" w="321683">
                  <a:moveTo>
                    <a:pt x="0" y="0"/>
                  </a:moveTo>
                  <a:lnTo>
                    <a:pt x="321683" y="0"/>
                  </a:lnTo>
                  <a:lnTo>
                    <a:pt x="321683" y="311791"/>
                  </a:lnTo>
                  <a:lnTo>
                    <a:pt x="0" y="311791"/>
                  </a:lnTo>
                  <a:close/>
                </a:path>
              </a:pathLst>
            </a:custGeom>
            <a:solidFill>
              <a:srgbClr val="F8CDE5"/>
            </a:solidFill>
          </p:spPr>
        </p:sp>
        <p:sp>
          <p:nvSpPr>
            <p:cNvPr name="TextBox 28" id="28"/>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29" id="29"/>
          <p:cNvGrpSpPr/>
          <p:nvPr/>
        </p:nvGrpSpPr>
        <p:grpSpPr>
          <a:xfrm rot="0">
            <a:off x="12129833" y="0"/>
            <a:ext cx="1364852" cy="1356051"/>
            <a:chOff x="0" y="0"/>
            <a:chExt cx="313815" cy="311791"/>
          </a:xfrm>
        </p:grpSpPr>
        <p:sp>
          <p:nvSpPr>
            <p:cNvPr name="Freeform 30" id="30"/>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D9D9D9"/>
            </a:solidFill>
          </p:spPr>
        </p:sp>
        <p:sp>
          <p:nvSpPr>
            <p:cNvPr name="TextBox 31" id="31"/>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2" id="32"/>
          <p:cNvGrpSpPr/>
          <p:nvPr/>
        </p:nvGrpSpPr>
        <p:grpSpPr>
          <a:xfrm rot="0">
            <a:off x="13598170" y="0"/>
            <a:ext cx="1376259" cy="1216365"/>
            <a:chOff x="0" y="0"/>
            <a:chExt cx="316437" cy="279673"/>
          </a:xfrm>
        </p:grpSpPr>
        <p:sp>
          <p:nvSpPr>
            <p:cNvPr name="Freeform 33" id="33"/>
            <p:cNvSpPr/>
            <p:nvPr/>
          </p:nvSpPr>
          <p:spPr>
            <a:xfrm flipH="false" flipV="false" rot="0">
              <a:off x="0" y="0"/>
              <a:ext cx="316437" cy="279673"/>
            </a:xfrm>
            <a:custGeom>
              <a:avLst/>
              <a:gdLst/>
              <a:ahLst/>
              <a:cxnLst/>
              <a:rect r="r" b="b" t="t" l="l"/>
              <a:pathLst>
                <a:path h="279673" w="316437">
                  <a:moveTo>
                    <a:pt x="0" y="0"/>
                  </a:moveTo>
                  <a:lnTo>
                    <a:pt x="316437" y="0"/>
                  </a:lnTo>
                  <a:lnTo>
                    <a:pt x="316437" y="279673"/>
                  </a:lnTo>
                  <a:lnTo>
                    <a:pt x="0" y="279673"/>
                  </a:lnTo>
                  <a:close/>
                </a:path>
              </a:pathLst>
            </a:custGeom>
            <a:solidFill>
              <a:srgbClr val="BC80BD"/>
            </a:solidFill>
          </p:spPr>
        </p:sp>
        <p:sp>
          <p:nvSpPr>
            <p:cNvPr name="TextBox 34" id="34"/>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5" id="35"/>
          <p:cNvGrpSpPr/>
          <p:nvPr/>
        </p:nvGrpSpPr>
        <p:grpSpPr>
          <a:xfrm rot="0">
            <a:off x="15077914" y="0"/>
            <a:ext cx="1364852" cy="1356051"/>
            <a:chOff x="0" y="0"/>
            <a:chExt cx="313815" cy="311791"/>
          </a:xfrm>
        </p:grpSpPr>
        <p:sp>
          <p:nvSpPr>
            <p:cNvPr name="Freeform 36" id="36"/>
            <p:cNvSpPr/>
            <p:nvPr/>
          </p:nvSpPr>
          <p:spPr>
            <a:xfrm flipH="false" flipV="false" rot="0">
              <a:off x="0" y="0"/>
              <a:ext cx="313815" cy="311791"/>
            </a:xfrm>
            <a:custGeom>
              <a:avLst/>
              <a:gdLst/>
              <a:ahLst/>
              <a:cxnLst/>
              <a:rect r="r" b="b" t="t" l="l"/>
              <a:pathLst>
                <a:path h="311791" w="313815">
                  <a:moveTo>
                    <a:pt x="0" y="0"/>
                  </a:moveTo>
                  <a:lnTo>
                    <a:pt x="313815" y="0"/>
                  </a:lnTo>
                  <a:lnTo>
                    <a:pt x="313815" y="311791"/>
                  </a:lnTo>
                  <a:lnTo>
                    <a:pt x="0" y="311791"/>
                  </a:lnTo>
                  <a:close/>
                </a:path>
              </a:pathLst>
            </a:custGeom>
            <a:solidFill>
              <a:srgbClr val="CCEBC5"/>
            </a:solidFill>
          </p:spPr>
        </p:sp>
        <p:sp>
          <p:nvSpPr>
            <p:cNvPr name="TextBox 37" id="37"/>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38" id="38"/>
          <p:cNvGrpSpPr/>
          <p:nvPr/>
        </p:nvGrpSpPr>
        <p:grpSpPr>
          <a:xfrm rot="0">
            <a:off x="16546252" y="0"/>
            <a:ext cx="1376259" cy="1356051"/>
            <a:chOff x="0" y="0"/>
            <a:chExt cx="316437" cy="311791"/>
          </a:xfrm>
        </p:grpSpPr>
        <p:sp>
          <p:nvSpPr>
            <p:cNvPr name="Freeform 39" id="39"/>
            <p:cNvSpPr/>
            <p:nvPr/>
          </p:nvSpPr>
          <p:spPr>
            <a:xfrm flipH="false" flipV="false" rot="0">
              <a:off x="0" y="0"/>
              <a:ext cx="316437" cy="311791"/>
            </a:xfrm>
            <a:custGeom>
              <a:avLst/>
              <a:gdLst/>
              <a:ahLst/>
              <a:cxnLst/>
              <a:rect r="r" b="b" t="t" l="l"/>
              <a:pathLst>
                <a:path h="311791" w="316437">
                  <a:moveTo>
                    <a:pt x="0" y="0"/>
                  </a:moveTo>
                  <a:lnTo>
                    <a:pt x="316437" y="0"/>
                  </a:lnTo>
                  <a:lnTo>
                    <a:pt x="316437" y="311791"/>
                  </a:lnTo>
                  <a:lnTo>
                    <a:pt x="0" y="311791"/>
                  </a:lnTo>
                  <a:close/>
                </a:path>
              </a:pathLst>
            </a:custGeom>
            <a:solidFill>
              <a:srgbClr val="FDED6F"/>
            </a:solidFill>
          </p:spPr>
        </p:sp>
        <p:sp>
          <p:nvSpPr>
            <p:cNvPr name="TextBox 40" id="40"/>
            <p:cNvSpPr txBox="true"/>
            <p:nvPr/>
          </p:nvSpPr>
          <p:spPr>
            <a:xfrm>
              <a:off x="0" y="-9525"/>
              <a:ext cx="812800" cy="822325"/>
            </a:xfrm>
            <a:prstGeom prst="rect">
              <a:avLst/>
            </a:prstGeom>
          </p:spPr>
          <p:txBody>
            <a:bodyPr anchor="ctr" rtlCol="false" tIns="7217" lIns="7217" bIns="7217" rIns="7217"/>
            <a:lstStyle/>
            <a:p>
              <a:pPr algn="ctr">
                <a:lnSpc>
                  <a:spcPts val="437"/>
                </a:lnSpc>
                <a:spcBef>
                  <a:spcPct val="0"/>
                </a:spcBef>
              </a:pPr>
            </a:p>
          </p:txBody>
        </p:sp>
      </p:grpSp>
      <p:grpSp>
        <p:nvGrpSpPr>
          <p:cNvPr name="Group 41" id="41"/>
          <p:cNvGrpSpPr/>
          <p:nvPr/>
        </p:nvGrpSpPr>
        <p:grpSpPr>
          <a:xfrm rot="0">
            <a:off x="-145470" y="278639"/>
            <a:ext cx="18970411" cy="1467628"/>
            <a:chOff x="0" y="0"/>
            <a:chExt cx="4138857" cy="320199"/>
          </a:xfrm>
        </p:grpSpPr>
        <p:sp>
          <p:nvSpPr>
            <p:cNvPr name="Freeform 42" id="42"/>
            <p:cNvSpPr/>
            <p:nvPr/>
          </p:nvSpPr>
          <p:spPr>
            <a:xfrm flipH="false" flipV="false" rot="0">
              <a:off x="0" y="0"/>
              <a:ext cx="4138857" cy="320199"/>
            </a:xfrm>
            <a:custGeom>
              <a:avLst/>
              <a:gdLst/>
              <a:ahLst/>
              <a:cxnLst/>
              <a:rect r="r" b="b" t="t" l="l"/>
              <a:pathLst>
                <a:path h="320199" w="4138857">
                  <a:moveTo>
                    <a:pt x="0" y="0"/>
                  </a:moveTo>
                  <a:lnTo>
                    <a:pt x="4138857" y="0"/>
                  </a:lnTo>
                  <a:lnTo>
                    <a:pt x="4138857" y="320199"/>
                  </a:lnTo>
                  <a:lnTo>
                    <a:pt x="0" y="320199"/>
                  </a:lnTo>
                  <a:close/>
                </a:path>
              </a:pathLst>
            </a:custGeom>
            <a:solidFill>
              <a:srgbClr val="FFFFFF"/>
            </a:solidFill>
          </p:spPr>
        </p:sp>
        <p:sp>
          <p:nvSpPr>
            <p:cNvPr name="TextBox 43" id="43"/>
            <p:cNvSpPr txBox="true"/>
            <p:nvPr/>
          </p:nvSpPr>
          <p:spPr>
            <a:xfrm>
              <a:off x="0" y="-9525"/>
              <a:ext cx="812800" cy="822325"/>
            </a:xfrm>
            <a:prstGeom prst="rect">
              <a:avLst/>
            </a:prstGeom>
          </p:spPr>
          <p:txBody>
            <a:bodyPr anchor="ctr" rtlCol="false" tIns="7217" lIns="7217" bIns="7217" rIns="7217"/>
            <a:lstStyle/>
            <a:p>
              <a:pPr algn="ctr">
                <a:lnSpc>
                  <a:spcPts val="437"/>
                </a:lnSpc>
              </a:pPr>
            </a:p>
          </p:txBody>
        </p:sp>
      </p:grpSp>
      <p:sp>
        <p:nvSpPr>
          <p:cNvPr name="TextBox 44" id="44"/>
          <p:cNvSpPr txBox="true"/>
          <p:nvPr/>
        </p:nvSpPr>
        <p:spPr>
          <a:xfrm rot="0">
            <a:off x="270292" y="445437"/>
            <a:ext cx="17606179" cy="1162607"/>
          </a:xfrm>
          <a:prstGeom prst="rect">
            <a:avLst/>
          </a:prstGeom>
        </p:spPr>
        <p:txBody>
          <a:bodyPr anchor="t" rtlCol="false" tIns="0" lIns="0" bIns="0" rIns="0">
            <a:spAutoFit/>
          </a:bodyPr>
          <a:lstStyle/>
          <a:p>
            <a:pPr algn="ctr">
              <a:lnSpc>
                <a:spcPts val="9001"/>
              </a:lnSpc>
            </a:pPr>
            <a:r>
              <a:rPr lang="en-US" sz="7827" spc="688">
                <a:solidFill>
                  <a:srgbClr val="000000"/>
                </a:solidFill>
                <a:latin typeface="Norwester"/>
              </a:rPr>
              <a:t>GO AND...TELL THE STORY</a:t>
            </a:r>
          </a:p>
        </p:txBody>
      </p:sp>
      <p:sp>
        <p:nvSpPr>
          <p:cNvPr name="TextBox 45" id="45"/>
          <p:cNvSpPr txBox="true"/>
          <p:nvPr/>
        </p:nvSpPr>
        <p:spPr>
          <a:xfrm rot="0">
            <a:off x="716018" y="1891659"/>
            <a:ext cx="16668688" cy="9925051"/>
          </a:xfrm>
          <a:prstGeom prst="rect">
            <a:avLst/>
          </a:prstGeom>
        </p:spPr>
        <p:txBody>
          <a:bodyPr anchor="t" rtlCol="false" tIns="0" lIns="0" bIns="0" rIns="0">
            <a:spAutoFit/>
          </a:bodyPr>
          <a:lstStyle/>
          <a:p>
            <a:pPr>
              <a:lnSpc>
                <a:spcPts val="4199"/>
              </a:lnSpc>
            </a:pPr>
            <a:r>
              <a:rPr lang="en-US" sz="2999">
                <a:solidFill>
                  <a:srgbClr val="000000"/>
                </a:solidFill>
                <a:latin typeface="Canva Sans"/>
              </a:rPr>
              <a:t>Jesus isn’t in the tomb anymore - God is on the loose! God is active and up to something! The story of Easter is an ongoing one, similar to the story of our own faith. Our response as disciples is to Go and…. to go out, go share, go proclaim, and to go tell the story.</a:t>
            </a:r>
          </a:p>
          <a:p>
            <a:pPr>
              <a:lnSpc>
                <a:spcPts val="4199"/>
              </a:lnSpc>
            </a:pPr>
          </a:p>
          <a:p>
            <a:pPr>
              <a:lnSpc>
                <a:spcPts val="4199"/>
              </a:lnSpc>
            </a:pPr>
            <a:r>
              <a:rPr lang="en-US" sz="2999">
                <a:solidFill>
                  <a:srgbClr val="000000"/>
                </a:solidFill>
                <a:latin typeface="Canva Sans Bold"/>
              </a:rPr>
              <a:t>Questions to Consider: </a:t>
            </a:r>
          </a:p>
          <a:p>
            <a:pPr marL="647690" indent="-323845" lvl="1">
              <a:lnSpc>
                <a:spcPts val="4199"/>
              </a:lnSpc>
              <a:buFont typeface="Arial"/>
              <a:buChar char="•"/>
            </a:pPr>
            <a:r>
              <a:rPr lang="en-US" sz="2999">
                <a:solidFill>
                  <a:srgbClr val="000000"/>
                </a:solidFill>
                <a:latin typeface="Canva Sans"/>
              </a:rPr>
              <a:t>What is one of your favorite Bible stories? </a:t>
            </a:r>
          </a:p>
          <a:p>
            <a:pPr marL="647690" indent="-323845" lvl="1">
              <a:lnSpc>
                <a:spcPts val="4199"/>
              </a:lnSpc>
              <a:buFont typeface="Arial"/>
              <a:buChar char="•"/>
            </a:pPr>
            <a:r>
              <a:rPr lang="en-US" sz="2999">
                <a:solidFill>
                  <a:srgbClr val="000000"/>
                </a:solidFill>
                <a:latin typeface="Canva Sans"/>
              </a:rPr>
              <a:t>Is there</a:t>
            </a:r>
            <a:r>
              <a:rPr lang="en-US" sz="2999">
                <a:solidFill>
                  <a:srgbClr val="000000"/>
                </a:solidFill>
                <a:latin typeface="Canva Sans"/>
              </a:rPr>
              <a:t> a prop or tangible item you might use to help you</a:t>
            </a:r>
            <a:r>
              <a:rPr lang="en-US" sz="2999">
                <a:solidFill>
                  <a:srgbClr val="000000"/>
                </a:solidFill>
                <a:latin typeface="Canva Sans"/>
              </a:rPr>
              <a:t> tell th</a:t>
            </a:r>
            <a:r>
              <a:rPr lang="en-US" sz="2999">
                <a:solidFill>
                  <a:srgbClr val="000000"/>
                </a:solidFill>
                <a:latin typeface="Canva Sans"/>
              </a:rPr>
              <a:t>e story?</a:t>
            </a:r>
          </a:p>
          <a:p>
            <a:pPr marL="647690" indent="-323845" lvl="1">
              <a:lnSpc>
                <a:spcPts val="4199"/>
              </a:lnSpc>
              <a:buFont typeface="Arial"/>
              <a:buChar char="•"/>
            </a:pPr>
            <a:r>
              <a:rPr lang="en-US" sz="2999">
                <a:solidFill>
                  <a:srgbClr val="000000"/>
                </a:solidFill>
                <a:latin typeface="Canva Sans"/>
              </a:rPr>
              <a:t>How will you GO and tell the story? </a:t>
            </a:r>
          </a:p>
          <a:p>
            <a:pPr>
              <a:lnSpc>
                <a:spcPts val="4199"/>
              </a:lnSpc>
            </a:pPr>
          </a:p>
          <a:p>
            <a:pPr>
              <a:lnSpc>
                <a:spcPts val="4199"/>
              </a:lnSpc>
            </a:pPr>
            <a:r>
              <a:rPr lang="en-US" sz="2999">
                <a:solidFill>
                  <a:srgbClr val="000000"/>
                </a:solidFill>
                <a:latin typeface="Canva Sans Bold"/>
              </a:rPr>
              <a:t>Prayer: </a:t>
            </a:r>
            <a:r>
              <a:rPr lang="en-US" sz="2999">
                <a:solidFill>
                  <a:srgbClr val="000000"/>
                </a:solidFill>
                <a:latin typeface="Canva Sans"/>
              </a:rPr>
              <a:t>Master Storyteller, your stories seem almost unbelievable. Open us to recognize you</a:t>
            </a:r>
            <a:r>
              <a:rPr lang="en-US" sz="2999">
                <a:solidFill>
                  <a:srgbClr val="000000"/>
                </a:solidFill>
                <a:latin typeface="Canva Sans"/>
              </a:rPr>
              <a:t>r</a:t>
            </a:r>
            <a:r>
              <a:rPr lang="en-US" sz="2999">
                <a:solidFill>
                  <a:srgbClr val="000000"/>
                </a:solidFill>
                <a:latin typeface="Canva Sans"/>
              </a:rPr>
              <a:t> p</a:t>
            </a:r>
            <a:r>
              <a:rPr lang="en-US" sz="2999">
                <a:solidFill>
                  <a:srgbClr val="000000"/>
                </a:solidFill>
                <a:latin typeface="Canva Sans"/>
              </a:rPr>
              <a:t>a</a:t>
            </a:r>
            <a:r>
              <a:rPr lang="en-US" sz="2999">
                <a:solidFill>
                  <a:srgbClr val="000000"/>
                </a:solidFill>
                <a:latin typeface="Canva Sans"/>
              </a:rPr>
              <a:t>ti</a:t>
            </a:r>
            <a:r>
              <a:rPr lang="en-US" sz="2999">
                <a:solidFill>
                  <a:srgbClr val="000000"/>
                </a:solidFill>
                <a:latin typeface="Canva Sans"/>
              </a:rPr>
              <a:t>e</a:t>
            </a:r>
            <a:r>
              <a:rPr lang="en-US" sz="2999">
                <a:solidFill>
                  <a:srgbClr val="000000"/>
                </a:solidFill>
                <a:latin typeface="Canva Sans"/>
              </a:rPr>
              <a:t>nce, deep love, and grace. Help me be a storyteller. Amen. </a:t>
            </a:r>
          </a:p>
          <a:p>
            <a:pPr>
              <a:lnSpc>
                <a:spcPts val="4199"/>
              </a:lnSpc>
            </a:pPr>
          </a:p>
          <a:p>
            <a:pPr>
              <a:lnSpc>
                <a:spcPts val="4199"/>
              </a:lnSpc>
            </a:pPr>
            <a:r>
              <a:rPr lang="en-US" sz="2999">
                <a:solidFill>
                  <a:srgbClr val="000000"/>
                </a:solidFill>
                <a:latin typeface="Canva Sans Bold"/>
              </a:rPr>
              <a:t>Suggested Song:</a:t>
            </a:r>
            <a:r>
              <a:rPr lang="en-US" sz="2999">
                <a:solidFill>
                  <a:srgbClr val="000000"/>
                </a:solidFill>
                <a:latin typeface="Canva Sans"/>
              </a:rPr>
              <a:t> I Love </a:t>
            </a:r>
            <a:r>
              <a:rPr lang="en-US" sz="2999">
                <a:solidFill>
                  <a:srgbClr val="000000"/>
                </a:solidFill>
                <a:latin typeface="Canva Sans"/>
              </a:rPr>
              <a:t>to Tell the Story (ELW 661)</a:t>
            </a:r>
          </a:p>
          <a:p>
            <a:pPr>
              <a:lnSpc>
                <a:spcPts val="4199"/>
              </a:lnSpc>
            </a:pPr>
          </a:p>
          <a:p>
            <a:pPr>
              <a:lnSpc>
                <a:spcPts val="4199"/>
              </a:lnSpc>
            </a:pPr>
          </a:p>
          <a:p>
            <a:pPr>
              <a:lnSpc>
                <a:spcPts val="4199"/>
              </a:lnSpc>
            </a:pPr>
          </a:p>
          <a:p>
            <a:pPr>
              <a:lnSpc>
                <a:spcPts val="4199"/>
              </a:lnSpc>
            </a:pPr>
          </a:p>
          <a:p>
            <a:pPr>
              <a:lnSpc>
                <a:spcPts val="4199"/>
              </a:lnSpc>
            </a:pPr>
          </a:p>
          <a:p>
            <a:pPr>
              <a:lnSpc>
                <a:spcPts val="4199"/>
              </a:lnSpc>
            </a:pPr>
          </a:p>
        </p:txBody>
      </p:sp>
      <p:sp>
        <p:nvSpPr>
          <p:cNvPr name="TextBox 46" id="46"/>
          <p:cNvSpPr txBox="true"/>
          <p:nvPr/>
        </p:nvSpPr>
        <p:spPr>
          <a:xfrm rot="0">
            <a:off x="716018" y="9369620"/>
            <a:ext cx="16668688" cy="448292"/>
          </a:xfrm>
          <a:prstGeom prst="rect">
            <a:avLst/>
          </a:prstGeom>
        </p:spPr>
        <p:txBody>
          <a:bodyPr anchor="t" rtlCol="false" tIns="0" lIns="0" bIns="0" rIns="0">
            <a:spAutoFit/>
          </a:bodyPr>
          <a:lstStyle/>
          <a:p>
            <a:pPr algn="ctr">
              <a:lnSpc>
                <a:spcPts val="3639"/>
              </a:lnSpc>
            </a:pPr>
            <a:r>
              <a:rPr lang="en-US" sz="2599">
                <a:solidFill>
                  <a:srgbClr val="000000"/>
                </a:solidFill>
                <a:latin typeface="Canva Sans Italics"/>
              </a:rPr>
              <a:t>Learn More at nebraskasynod.org/go-and/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DAFkavWp85o</dc:identifier>
  <dcterms:modified xsi:type="dcterms:W3CDTF">2011-08-01T06:04:30Z</dcterms:modified>
  <cp:revision>1</cp:revision>
  <dc:title>GO and...</dc:title>
</cp:coreProperties>
</file>