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18288000" cy="10287000"/>
  <p:notesSz cx="6858000" cy="9144000"/>
  <p:embeddedFontLst>
    <p:embeddedFont>
      <p:font typeface="Norwester" charset="1" panose="00000506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4253" y="818732"/>
            <a:ext cx="17698257" cy="9249533"/>
            <a:chOff x="0" y="0"/>
            <a:chExt cx="4069284" cy="21267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069284" cy="2126705"/>
            </a:xfrm>
            <a:custGeom>
              <a:avLst/>
              <a:gdLst/>
              <a:ahLst/>
              <a:cxnLst/>
              <a:rect r="r" b="b" t="t" l="l"/>
              <a:pathLst>
                <a:path h="2126705" w="4069284">
                  <a:moveTo>
                    <a:pt x="0" y="0"/>
                  </a:moveTo>
                  <a:lnTo>
                    <a:pt x="4069284" y="0"/>
                  </a:lnTo>
                  <a:lnTo>
                    <a:pt x="4069284" y="2126705"/>
                  </a:lnTo>
                  <a:lnTo>
                    <a:pt x="0" y="2126705"/>
                  </a:lnTo>
                  <a:close/>
                </a:path>
              </a:pathLst>
            </a:custGeom>
            <a:solidFill>
              <a:srgbClr val="BEBAD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337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270292" y="0"/>
            <a:ext cx="1376259" cy="1632921"/>
            <a:chOff x="0" y="0"/>
            <a:chExt cx="316437" cy="37545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6437" cy="375450"/>
            </a:xfrm>
            <a:custGeom>
              <a:avLst/>
              <a:gdLst/>
              <a:ahLst/>
              <a:cxnLst/>
              <a:rect r="r" b="b" t="t" l="l"/>
              <a:pathLst>
                <a:path h="375450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375450"/>
                  </a:lnTo>
                  <a:lnTo>
                    <a:pt x="0" y="375450"/>
                  </a:lnTo>
                  <a:close/>
                </a:path>
              </a:pathLst>
            </a:custGeom>
            <a:solidFill>
              <a:srgbClr val="8DD3C7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755128" y="0"/>
            <a:ext cx="1364852" cy="1356051"/>
            <a:chOff x="0" y="0"/>
            <a:chExt cx="313815" cy="31179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3815" cy="311791"/>
            </a:xfrm>
            <a:custGeom>
              <a:avLst/>
              <a:gdLst/>
              <a:ahLst/>
              <a:cxnLst/>
              <a:rect r="r" b="b" t="t" l="l"/>
              <a:pathLst>
                <a:path h="311791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FEFCB3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3223465" y="0"/>
            <a:ext cx="1399072" cy="673549"/>
            <a:chOff x="0" y="0"/>
            <a:chExt cx="321683" cy="15486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21683" cy="154866"/>
            </a:xfrm>
            <a:custGeom>
              <a:avLst/>
              <a:gdLst/>
              <a:ahLst/>
              <a:cxnLst/>
              <a:rect r="r" b="b" t="t" l="l"/>
              <a:pathLst>
                <a:path h="154866" w="321683">
                  <a:moveTo>
                    <a:pt x="0" y="0"/>
                  </a:moveTo>
                  <a:lnTo>
                    <a:pt x="321683" y="0"/>
                  </a:lnTo>
                  <a:lnTo>
                    <a:pt x="321683" y="154866"/>
                  </a:lnTo>
                  <a:lnTo>
                    <a:pt x="0" y="154866"/>
                  </a:lnTo>
                  <a:close/>
                </a:path>
              </a:pathLst>
            </a:custGeom>
            <a:solidFill>
              <a:srgbClr val="BEBADA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4726022" y="0"/>
            <a:ext cx="1364852" cy="1509062"/>
            <a:chOff x="0" y="0"/>
            <a:chExt cx="313815" cy="3469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3815" cy="346972"/>
            </a:xfrm>
            <a:custGeom>
              <a:avLst/>
              <a:gdLst/>
              <a:ahLst/>
              <a:cxnLst/>
              <a:rect r="r" b="b" t="t" l="l"/>
              <a:pathLst>
                <a:path h="346972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46972"/>
                  </a:lnTo>
                  <a:lnTo>
                    <a:pt x="0" y="346972"/>
                  </a:lnTo>
                  <a:close/>
                </a:path>
              </a:pathLst>
            </a:custGeom>
            <a:solidFill>
              <a:srgbClr val="F6B462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194359" y="0"/>
            <a:ext cx="1376259" cy="1216365"/>
            <a:chOff x="0" y="0"/>
            <a:chExt cx="316437" cy="279673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316437" cy="279673"/>
            </a:xfrm>
            <a:custGeom>
              <a:avLst/>
              <a:gdLst/>
              <a:ahLst/>
              <a:cxnLst/>
              <a:rect r="r" b="b" t="t" l="l"/>
              <a:pathLst>
                <a:path h="279673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279673"/>
                  </a:lnTo>
                  <a:lnTo>
                    <a:pt x="0" y="279673"/>
                  </a:lnTo>
                  <a:close/>
                </a:path>
              </a:pathLst>
            </a:custGeom>
            <a:solidFill>
              <a:srgbClr val="F18072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674103" y="0"/>
            <a:ext cx="1376259" cy="1216365"/>
            <a:chOff x="0" y="0"/>
            <a:chExt cx="316437" cy="27967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16437" cy="279673"/>
            </a:xfrm>
            <a:custGeom>
              <a:avLst/>
              <a:gdLst/>
              <a:ahLst/>
              <a:cxnLst/>
              <a:rect r="r" b="b" t="t" l="l"/>
              <a:pathLst>
                <a:path h="279673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279673"/>
                  </a:lnTo>
                  <a:lnTo>
                    <a:pt x="0" y="279673"/>
                  </a:lnTo>
                  <a:close/>
                </a:path>
              </a:pathLst>
            </a:custGeom>
            <a:solidFill>
              <a:srgbClr val="B3DE69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3" id="23"/>
          <p:cNvGrpSpPr/>
          <p:nvPr/>
        </p:nvGrpSpPr>
        <p:grpSpPr>
          <a:xfrm rot="0">
            <a:off x="9158939" y="0"/>
            <a:ext cx="1364852" cy="818239"/>
            <a:chOff x="0" y="0"/>
            <a:chExt cx="313815" cy="18813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13815" cy="188134"/>
            </a:xfrm>
            <a:custGeom>
              <a:avLst/>
              <a:gdLst/>
              <a:ahLst/>
              <a:cxnLst/>
              <a:rect r="r" b="b" t="t" l="l"/>
              <a:pathLst>
                <a:path h="188134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188134"/>
                  </a:lnTo>
                  <a:lnTo>
                    <a:pt x="0" y="188134"/>
                  </a:lnTo>
                  <a:close/>
                </a:path>
              </a:pathLst>
            </a:custGeom>
            <a:solidFill>
              <a:srgbClr val="80B1D3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0627276" y="0"/>
            <a:ext cx="1399072" cy="1356051"/>
            <a:chOff x="0" y="0"/>
            <a:chExt cx="321683" cy="31179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21683" cy="311791"/>
            </a:xfrm>
            <a:custGeom>
              <a:avLst/>
              <a:gdLst/>
              <a:ahLst/>
              <a:cxnLst/>
              <a:rect r="r" b="b" t="t" l="l"/>
              <a:pathLst>
                <a:path h="311791" w="321683">
                  <a:moveTo>
                    <a:pt x="0" y="0"/>
                  </a:moveTo>
                  <a:lnTo>
                    <a:pt x="321683" y="0"/>
                  </a:lnTo>
                  <a:lnTo>
                    <a:pt x="321683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F8CDE5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12129833" y="0"/>
            <a:ext cx="1364852" cy="1356051"/>
            <a:chOff x="0" y="0"/>
            <a:chExt cx="313815" cy="311791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313815" cy="311791"/>
            </a:xfrm>
            <a:custGeom>
              <a:avLst/>
              <a:gdLst/>
              <a:ahLst/>
              <a:cxnLst/>
              <a:rect r="r" b="b" t="t" l="l"/>
              <a:pathLst>
                <a:path h="311791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D9D9D9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3598170" y="0"/>
            <a:ext cx="1376259" cy="1216365"/>
            <a:chOff x="0" y="0"/>
            <a:chExt cx="316437" cy="279673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16437" cy="279673"/>
            </a:xfrm>
            <a:custGeom>
              <a:avLst/>
              <a:gdLst/>
              <a:ahLst/>
              <a:cxnLst/>
              <a:rect r="r" b="b" t="t" l="l"/>
              <a:pathLst>
                <a:path h="279673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279673"/>
                  </a:lnTo>
                  <a:lnTo>
                    <a:pt x="0" y="279673"/>
                  </a:lnTo>
                  <a:close/>
                </a:path>
              </a:pathLst>
            </a:custGeom>
            <a:solidFill>
              <a:srgbClr val="BC80B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15077914" y="0"/>
            <a:ext cx="1364852" cy="1356051"/>
            <a:chOff x="0" y="0"/>
            <a:chExt cx="313815" cy="311791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313815" cy="311791"/>
            </a:xfrm>
            <a:custGeom>
              <a:avLst/>
              <a:gdLst/>
              <a:ahLst/>
              <a:cxnLst/>
              <a:rect r="r" b="b" t="t" l="l"/>
              <a:pathLst>
                <a:path h="311791" w="313815">
                  <a:moveTo>
                    <a:pt x="0" y="0"/>
                  </a:moveTo>
                  <a:lnTo>
                    <a:pt x="313815" y="0"/>
                  </a:lnTo>
                  <a:lnTo>
                    <a:pt x="313815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CCEBC5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6546252" y="0"/>
            <a:ext cx="1376259" cy="1356051"/>
            <a:chOff x="0" y="0"/>
            <a:chExt cx="316437" cy="311791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16437" cy="311791"/>
            </a:xfrm>
            <a:custGeom>
              <a:avLst/>
              <a:gdLst/>
              <a:ahLst/>
              <a:cxnLst/>
              <a:rect r="r" b="b" t="t" l="l"/>
              <a:pathLst>
                <a:path h="311791" w="316437">
                  <a:moveTo>
                    <a:pt x="0" y="0"/>
                  </a:moveTo>
                  <a:lnTo>
                    <a:pt x="316437" y="0"/>
                  </a:lnTo>
                  <a:lnTo>
                    <a:pt x="316437" y="311791"/>
                  </a:lnTo>
                  <a:lnTo>
                    <a:pt x="0" y="311791"/>
                  </a:lnTo>
                  <a:close/>
                </a:path>
              </a:pathLst>
            </a:custGeom>
            <a:solidFill>
              <a:srgbClr val="FDED6F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-145470" y="278639"/>
            <a:ext cx="18970411" cy="1467628"/>
            <a:chOff x="0" y="0"/>
            <a:chExt cx="4138857" cy="320199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4138857" cy="320199"/>
            </a:xfrm>
            <a:custGeom>
              <a:avLst/>
              <a:gdLst/>
              <a:ahLst/>
              <a:cxnLst/>
              <a:rect r="r" b="b" t="t" l="l"/>
              <a:pathLst>
                <a:path h="320199" w="4138857">
                  <a:moveTo>
                    <a:pt x="0" y="0"/>
                  </a:moveTo>
                  <a:lnTo>
                    <a:pt x="4138857" y="0"/>
                  </a:lnTo>
                  <a:lnTo>
                    <a:pt x="4138857" y="320199"/>
                  </a:lnTo>
                  <a:lnTo>
                    <a:pt x="0" y="32019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0" y="-9525"/>
              <a:ext cx="812800" cy="822325"/>
            </a:xfrm>
            <a:prstGeom prst="rect">
              <a:avLst/>
            </a:prstGeom>
          </p:spPr>
          <p:txBody>
            <a:bodyPr anchor="ctr" rtlCol="false" tIns="7217" lIns="7217" bIns="7217" rIns="7217"/>
            <a:lstStyle/>
            <a:p>
              <a:pPr algn="ctr">
                <a:lnSpc>
                  <a:spcPts val="437"/>
                </a:lnSpc>
              </a:pPr>
            </a:p>
          </p:txBody>
        </p:sp>
      </p:grpSp>
      <p:sp>
        <p:nvSpPr>
          <p:cNvPr name="TextBox 44" id="44"/>
          <p:cNvSpPr txBox="true"/>
          <p:nvPr/>
        </p:nvSpPr>
        <p:spPr>
          <a:xfrm rot="0">
            <a:off x="270292" y="445437"/>
            <a:ext cx="17606179" cy="11626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1"/>
              </a:lnSpc>
            </a:pPr>
            <a:r>
              <a:rPr lang="en-US" sz="7827" spc="688">
                <a:solidFill>
                  <a:srgbClr val="000000"/>
                </a:solidFill>
                <a:latin typeface="Norwester"/>
              </a:rPr>
              <a:t>GO AND...SHARE YOUR STORY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716018" y="2012355"/>
            <a:ext cx="16668688" cy="74144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Children freely share their stories – often full of actions, sound effects, and details (sometimes minute) that bring a story to life. We all have a story to share: stories of families, friendships, histories, and faith. We connect the dots and see our connections. 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Questions to Consider: </a:t>
            </a:r>
          </a:p>
          <a:p>
            <a:pPr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When was the last time you listened to a child tell a story? What did you hear?</a:t>
            </a:r>
          </a:p>
          <a:p>
            <a:pPr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What is a biblical story that connects with your own story?</a:t>
            </a:r>
          </a:p>
          <a:p>
            <a:pPr marL="604511" indent="-302256" lvl="1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What is your story? Where are you GOING to share your story? 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Prayer: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 Creator God, our story starts and ends with you. Give us the wisdom to see where and how we might share our stories and the courage to share them. Amen.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 Bold"/>
              </a:rPr>
              <a:t>Suggested Song: </a:t>
            </a:r>
            <a:r>
              <a:rPr lang="en-US" sz="2799">
                <a:solidFill>
                  <a:srgbClr val="000000"/>
                </a:solidFill>
                <a:latin typeface="Canva Sans"/>
              </a:rPr>
              <a:t>Jesus Loves Me (ELW 595)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</a:p>
        </p:txBody>
      </p:sp>
      <p:sp>
        <p:nvSpPr>
          <p:cNvPr name="TextBox 46" id="46"/>
          <p:cNvSpPr txBox="true"/>
          <p:nvPr/>
        </p:nvSpPr>
        <p:spPr>
          <a:xfrm rot="0">
            <a:off x="716018" y="9369620"/>
            <a:ext cx="16668688" cy="448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Canva Sans Italics"/>
              </a:rPr>
              <a:t>Learn More at nebraskasynod.org/go-and/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DAFkavWp85o</dc:identifier>
  <dcterms:modified xsi:type="dcterms:W3CDTF">2011-08-01T06:04:30Z</dcterms:modified>
  <cp:revision>1</cp:revision>
  <dc:title>GO and...</dc:title>
</cp:coreProperties>
</file>