
<file path=[Content_Types].xml><?xml version="1.0" encoding="utf-8"?>
<Types xmlns="http://schemas.openxmlformats.org/package/2006/content-types">
  <Default ContentType="application/x-fontdata" Extension="fntdata"/>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5"/>
  </p:sldIdLst>
  <p:sldSz cx="18288000" cy="10287000"/>
  <p:notesSz cx="6858000" cy="9144000"/>
  <p:embeddedFontLst>
    <p:embeddedFont>
      <p:font typeface="Norwester" charset="1" panose="00000506000000000000"/>
      <p:regular r:id="rId6"/>
    </p:embeddedFont>
    <p:embeddedFont>
      <p:font typeface="Arimo" charset="1" panose="020B0604020202020204"/>
      <p:regular r:id="rId7"/>
    </p:embeddedFont>
    <p:embeddedFont>
      <p:font typeface="Arimo Bold" charset="1" panose="020B0704020202020204"/>
      <p:regular r:id="rId8"/>
    </p:embeddedFont>
    <p:embeddedFont>
      <p:font typeface="Arimo Italics" charset="1" panose="020B0604020202090204"/>
      <p:regular r:id="rId9"/>
    </p:embeddedFont>
    <p:embeddedFont>
      <p:font typeface="Arimo Bold Italics" charset="1" panose="020B0704020202090204"/>
      <p:regular r:id="rId10"/>
    </p:embeddedFont>
    <p:embeddedFont>
      <p:font typeface="Canva Sans" charset="1" panose="020B0503030501040103"/>
      <p:regular r:id="rId11"/>
    </p:embeddedFont>
    <p:embeddedFont>
      <p:font typeface="Canva Sans Bold" charset="1" panose="020B0803030501040103"/>
      <p:regular r:id="rId12"/>
    </p:embeddedFont>
    <p:embeddedFont>
      <p:font typeface="Canva Sans Italics" charset="1" panose="020B0503030501040103"/>
      <p:regular r:id="rId13"/>
    </p:embeddedFont>
    <p:embeddedFont>
      <p:font typeface="Canva Sans Bold Italics" charset="1" panose="020B0803030501040103"/>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slides/slide1.xml" Type="http://schemas.openxmlformats.org/officeDocument/2006/relationships/slide"/><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224253" y="818732"/>
            <a:ext cx="17698257" cy="9249533"/>
            <a:chOff x="0" y="0"/>
            <a:chExt cx="4069284" cy="2126705"/>
          </a:xfrm>
        </p:grpSpPr>
        <p:sp>
          <p:nvSpPr>
            <p:cNvPr name="Freeform 3" id="3"/>
            <p:cNvSpPr/>
            <p:nvPr/>
          </p:nvSpPr>
          <p:spPr>
            <a:xfrm flipH="false" flipV="false" rot="0">
              <a:off x="0" y="0"/>
              <a:ext cx="4069284" cy="2126705"/>
            </a:xfrm>
            <a:custGeom>
              <a:avLst/>
              <a:gdLst/>
              <a:ahLst/>
              <a:cxnLst/>
              <a:rect r="r" b="b" t="t" l="l"/>
              <a:pathLst>
                <a:path h="2126705" w="4069284">
                  <a:moveTo>
                    <a:pt x="0" y="0"/>
                  </a:moveTo>
                  <a:lnTo>
                    <a:pt x="4069284" y="0"/>
                  </a:lnTo>
                  <a:lnTo>
                    <a:pt x="4069284" y="2126705"/>
                  </a:lnTo>
                  <a:lnTo>
                    <a:pt x="0" y="2126705"/>
                  </a:lnTo>
                  <a:close/>
                </a:path>
              </a:pathLst>
            </a:custGeom>
            <a:solidFill>
              <a:srgbClr val="F6B462"/>
            </a:solidFill>
          </p:spPr>
        </p:sp>
        <p:sp>
          <p:nvSpPr>
            <p:cNvPr name="TextBox 4" id="4"/>
            <p:cNvSpPr txBox="true"/>
            <p:nvPr/>
          </p:nvSpPr>
          <p:spPr>
            <a:xfrm>
              <a:off x="0" y="-38100"/>
              <a:ext cx="812800" cy="850900"/>
            </a:xfrm>
            <a:prstGeom prst="rect">
              <a:avLst/>
            </a:prstGeom>
          </p:spPr>
          <p:txBody>
            <a:bodyPr anchor="ctr" rtlCol="false" tIns="7217" lIns="7217" bIns="7217" rIns="7217"/>
            <a:lstStyle/>
            <a:p>
              <a:pPr algn="ctr">
                <a:lnSpc>
                  <a:spcPts val="3377"/>
                </a:lnSpc>
                <a:spcBef>
                  <a:spcPct val="0"/>
                </a:spcBef>
              </a:pPr>
            </a:p>
          </p:txBody>
        </p:sp>
      </p:grpSp>
      <p:grpSp>
        <p:nvGrpSpPr>
          <p:cNvPr name="Group 5" id="5"/>
          <p:cNvGrpSpPr/>
          <p:nvPr/>
        </p:nvGrpSpPr>
        <p:grpSpPr>
          <a:xfrm rot="0">
            <a:off x="270292" y="0"/>
            <a:ext cx="1376259" cy="1632921"/>
            <a:chOff x="0" y="0"/>
            <a:chExt cx="316437" cy="375450"/>
          </a:xfrm>
        </p:grpSpPr>
        <p:sp>
          <p:nvSpPr>
            <p:cNvPr name="Freeform 6" id="6"/>
            <p:cNvSpPr/>
            <p:nvPr/>
          </p:nvSpPr>
          <p:spPr>
            <a:xfrm flipH="false" flipV="false" rot="0">
              <a:off x="0" y="0"/>
              <a:ext cx="316437" cy="375450"/>
            </a:xfrm>
            <a:custGeom>
              <a:avLst/>
              <a:gdLst/>
              <a:ahLst/>
              <a:cxnLst/>
              <a:rect r="r" b="b" t="t" l="l"/>
              <a:pathLst>
                <a:path h="375450" w="316437">
                  <a:moveTo>
                    <a:pt x="0" y="0"/>
                  </a:moveTo>
                  <a:lnTo>
                    <a:pt x="316437" y="0"/>
                  </a:lnTo>
                  <a:lnTo>
                    <a:pt x="316437" y="375450"/>
                  </a:lnTo>
                  <a:lnTo>
                    <a:pt x="0" y="375450"/>
                  </a:lnTo>
                  <a:close/>
                </a:path>
              </a:pathLst>
            </a:custGeom>
            <a:solidFill>
              <a:srgbClr val="8DD3C7"/>
            </a:solidFill>
          </p:spPr>
        </p:sp>
        <p:sp>
          <p:nvSpPr>
            <p:cNvPr name="TextBox 7" id="7"/>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8" id="8"/>
          <p:cNvGrpSpPr/>
          <p:nvPr/>
        </p:nvGrpSpPr>
        <p:grpSpPr>
          <a:xfrm rot="0">
            <a:off x="1755128" y="0"/>
            <a:ext cx="1364852" cy="1356051"/>
            <a:chOff x="0" y="0"/>
            <a:chExt cx="313815" cy="311791"/>
          </a:xfrm>
        </p:grpSpPr>
        <p:sp>
          <p:nvSpPr>
            <p:cNvPr name="Freeform 9" id="9"/>
            <p:cNvSpPr/>
            <p:nvPr/>
          </p:nvSpPr>
          <p:spPr>
            <a:xfrm flipH="false" flipV="false" rot="0">
              <a:off x="0" y="0"/>
              <a:ext cx="313815" cy="311791"/>
            </a:xfrm>
            <a:custGeom>
              <a:avLst/>
              <a:gdLst/>
              <a:ahLst/>
              <a:cxnLst/>
              <a:rect r="r" b="b" t="t" l="l"/>
              <a:pathLst>
                <a:path h="311791" w="313815">
                  <a:moveTo>
                    <a:pt x="0" y="0"/>
                  </a:moveTo>
                  <a:lnTo>
                    <a:pt x="313815" y="0"/>
                  </a:lnTo>
                  <a:lnTo>
                    <a:pt x="313815" y="311791"/>
                  </a:lnTo>
                  <a:lnTo>
                    <a:pt x="0" y="311791"/>
                  </a:lnTo>
                  <a:close/>
                </a:path>
              </a:pathLst>
            </a:custGeom>
            <a:solidFill>
              <a:srgbClr val="FEFCB3"/>
            </a:solidFill>
          </p:spPr>
        </p:sp>
        <p:sp>
          <p:nvSpPr>
            <p:cNvPr name="TextBox 10" id="10"/>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11" id="11"/>
          <p:cNvGrpSpPr/>
          <p:nvPr/>
        </p:nvGrpSpPr>
        <p:grpSpPr>
          <a:xfrm rot="0">
            <a:off x="3223465" y="0"/>
            <a:ext cx="1399072" cy="673549"/>
            <a:chOff x="0" y="0"/>
            <a:chExt cx="321683" cy="154866"/>
          </a:xfrm>
        </p:grpSpPr>
        <p:sp>
          <p:nvSpPr>
            <p:cNvPr name="Freeform 12" id="12"/>
            <p:cNvSpPr/>
            <p:nvPr/>
          </p:nvSpPr>
          <p:spPr>
            <a:xfrm flipH="false" flipV="false" rot="0">
              <a:off x="0" y="0"/>
              <a:ext cx="321683" cy="154866"/>
            </a:xfrm>
            <a:custGeom>
              <a:avLst/>
              <a:gdLst/>
              <a:ahLst/>
              <a:cxnLst/>
              <a:rect r="r" b="b" t="t" l="l"/>
              <a:pathLst>
                <a:path h="154866" w="321683">
                  <a:moveTo>
                    <a:pt x="0" y="0"/>
                  </a:moveTo>
                  <a:lnTo>
                    <a:pt x="321683" y="0"/>
                  </a:lnTo>
                  <a:lnTo>
                    <a:pt x="321683" y="154866"/>
                  </a:lnTo>
                  <a:lnTo>
                    <a:pt x="0" y="154866"/>
                  </a:lnTo>
                  <a:close/>
                </a:path>
              </a:pathLst>
            </a:custGeom>
            <a:solidFill>
              <a:srgbClr val="BEBADA"/>
            </a:solidFill>
          </p:spPr>
        </p:sp>
        <p:sp>
          <p:nvSpPr>
            <p:cNvPr name="TextBox 13" id="13"/>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14" id="14"/>
          <p:cNvGrpSpPr/>
          <p:nvPr/>
        </p:nvGrpSpPr>
        <p:grpSpPr>
          <a:xfrm rot="0">
            <a:off x="4726022" y="0"/>
            <a:ext cx="1364852" cy="1509062"/>
            <a:chOff x="0" y="0"/>
            <a:chExt cx="313815" cy="346972"/>
          </a:xfrm>
        </p:grpSpPr>
        <p:sp>
          <p:nvSpPr>
            <p:cNvPr name="Freeform 15" id="15"/>
            <p:cNvSpPr/>
            <p:nvPr/>
          </p:nvSpPr>
          <p:spPr>
            <a:xfrm flipH="false" flipV="false" rot="0">
              <a:off x="0" y="0"/>
              <a:ext cx="313815" cy="346972"/>
            </a:xfrm>
            <a:custGeom>
              <a:avLst/>
              <a:gdLst/>
              <a:ahLst/>
              <a:cxnLst/>
              <a:rect r="r" b="b" t="t" l="l"/>
              <a:pathLst>
                <a:path h="346972" w="313815">
                  <a:moveTo>
                    <a:pt x="0" y="0"/>
                  </a:moveTo>
                  <a:lnTo>
                    <a:pt x="313815" y="0"/>
                  </a:lnTo>
                  <a:lnTo>
                    <a:pt x="313815" y="346972"/>
                  </a:lnTo>
                  <a:lnTo>
                    <a:pt x="0" y="346972"/>
                  </a:lnTo>
                  <a:close/>
                </a:path>
              </a:pathLst>
            </a:custGeom>
            <a:solidFill>
              <a:srgbClr val="F6B462"/>
            </a:solidFill>
          </p:spPr>
        </p:sp>
        <p:sp>
          <p:nvSpPr>
            <p:cNvPr name="TextBox 16" id="16"/>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17" id="17"/>
          <p:cNvGrpSpPr/>
          <p:nvPr/>
        </p:nvGrpSpPr>
        <p:grpSpPr>
          <a:xfrm rot="0">
            <a:off x="6194359" y="0"/>
            <a:ext cx="1376259" cy="1216365"/>
            <a:chOff x="0" y="0"/>
            <a:chExt cx="316437" cy="279673"/>
          </a:xfrm>
        </p:grpSpPr>
        <p:sp>
          <p:nvSpPr>
            <p:cNvPr name="Freeform 18" id="18"/>
            <p:cNvSpPr/>
            <p:nvPr/>
          </p:nvSpPr>
          <p:spPr>
            <a:xfrm flipH="false" flipV="false" rot="0">
              <a:off x="0" y="0"/>
              <a:ext cx="316437" cy="279673"/>
            </a:xfrm>
            <a:custGeom>
              <a:avLst/>
              <a:gdLst/>
              <a:ahLst/>
              <a:cxnLst/>
              <a:rect r="r" b="b" t="t" l="l"/>
              <a:pathLst>
                <a:path h="279673" w="316437">
                  <a:moveTo>
                    <a:pt x="0" y="0"/>
                  </a:moveTo>
                  <a:lnTo>
                    <a:pt x="316437" y="0"/>
                  </a:lnTo>
                  <a:lnTo>
                    <a:pt x="316437" y="279673"/>
                  </a:lnTo>
                  <a:lnTo>
                    <a:pt x="0" y="279673"/>
                  </a:lnTo>
                  <a:close/>
                </a:path>
              </a:pathLst>
            </a:custGeom>
            <a:solidFill>
              <a:srgbClr val="F18072"/>
            </a:solidFill>
          </p:spPr>
        </p:sp>
        <p:sp>
          <p:nvSpPr>
            <p:cNvPr name="TextBox 19" id="19"/>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20" id="20"/>
          <p:cNvGrpSpPr/>
          <p:nvPr/>
        </p:nvGrpSpPr>
        <p:grpSpPr>
          <a:xfrm rot="0">
            <a:off x="7674103" y="0"/>
            <a:ext cx="1376259" cy="1216365"/>
            <a:chOff x="0" y="0"/>
            <a:chExt cx="316437" cy="279673"/>
          </a:xfrm>
        </p:grpSpPr>
        <p:sp>
          <p:nvSpPr>
            <p:cNvPr name="Freeform 21" id="21"/>
            <p:cNvSpPr/>
            <p:nvPr/>
          </p:nvSpPr>
          <p:spPr>
            <a:xfrm flipH="false" flipV="false" rot="0">
              <a:off x="0" y="0"/>
              <a:ext cx="316437" cy="279673"/>
            </a:xfrm>
            <a:custGeom>
              <a:avLst/>
              <a:gdLst/>
              <a:ahLst/>
              <a:cxnLst/>
              <a:rect r="r" b="b" t="t" l="l"/>
              <a:pathLst>
                <a:path h="279673" w="316437">
                  <a:moveTo>
                    <a:pt x="0" y="0"/>
                  </a:moveTo>
                  <a:lnTo>
                    <a:pt x="316437" y="0"/>
                  </a:lnTo>
                  <a:lnTo>
                    <a:pt x="316437" y="279673"/>
                  </a:lnTo>
                  <a:lnTo>
                    <a:pt x="0" y="279673"/>
                  </a:lnTo>
                  <a:close/>
                </a:path>
              </a:pathLst>
            </a:custGeom>
            <a:solidFill>
              <a:srgbClr val="B3DE69"/>
            </a:solidFill>
          </p:spPr>
        </p:sp>
        <p:sp>
          <p:nvSpPr>
            <p:cNvPr name="TextBox 22" id="22"/>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23" id="23"/>
          <p:cNvGrpSpPr/>
          <p:nvPr/>
        </p:nvGrpSpPr>
        <p:grpSpPr>
          <a:xfrm rot="0">
            <a:off x="9158939" y="0"/>
            <a:ext cx="1364852" cy="818239"/>
            <a:chOff x="0" y="0"/>
            <a:chExt cx="313815" cy="188134"/>
          </a:xfrm>
        </p:grpSpPr>
        <p:sp>
          <p:nvSpPr>
            <p:cNvPr name="Freeform 24" id="24"/>
            <p:cNvSpPr/>
            <p:nvPr/>
          </p:nvSpPr>
          <p:spPr>
            <a:xfrm flipH="false" flipV="false" rot="0">
              <a:off x="0" y="0"/>
              <a:ext cx="313815" cy="188134"/>
            </a:xfrm>
            <a:custGeom>
              <a:avLst/>
              <a:gdLst/>
              <a:ahLst/>
              <a:cxnLst/>
              <a:rect r="r" b="b" t="t" l="l"/>
              <a:pathLst>
                <a:path h="188134" w="313815">
                  <a:moveTo>
                    <a:pt x="0" y="0"/>
                  </a:moveTo>
                  <a:lnTo>
                    <a:pt x="313815" y="0"/>
                  </a:lnTo>
                  <a:lnTo>
                    <a:pt x="313815" y="188134"/>
                  </a:lnTo>
                  <a:lnTo>
                    <a:pt x="0" y="188134"/>
                  </a:lnTo>
                  <a:close/>
                </a:path>
              </a:pathLst>
            </a:custGeom>
            <a:solidFill>
              <a:srgbClr val="80B1D3"/>
            </a:solidFill>
          </p:spPr>
        </p:sp>
        <p:sp>
          <p:nvSpPr>
            <p:cNvPr name="TextBox 25" id="25"/>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26" id="26"/>
          <p:cNvGrpSpPr/>
          <p:nvPr/>
        </p:nvGrpSpPr>
        <p:grpSpPr>
          <a:xfrm rot="0">
            <a:off x="10627276" y="0"/>
            <a:ext cx="1399072" cy="1356051"/>
            <a:chOff x="0" y="0"/>
            <a:chExt cx="321683" cy="311791"/>
          </a:xfrm>
        </p:grpSpPr>
        <p:sp>
          <p:nvSpPr>
            <p:cNvPr name="Freeform 27" id="27"/>
            <p:cNvSpPr/>
            <p:nvPr/>
          </p:nvSpPr>
          <p:spPr>
            <a:xfrm flipH="false" flipV="false" rot="0">
              <a:off x="0" y="0"/>
              <a:ext cx="321683" cy="311791"/>
            </a:xfrm>
            <a:custGeom>
              <a:avLst/>
              <a:gdLst/>
              <a:ahLst/>
              <a:cxnLst/>
              <a:rect r="r" b="b" t="t" l="l"/>
              <a:pathLst>
                <a:path h="311791" w="321683">
                  <a:moveTo>
                    <a:pt x="0" y="0"/>
                  </a:moveTo>
                  <a:lnTo>
                    <a:pt x="321683" y="0"/>
                  </a:lnTo>
                  <a:lnTo>
                    <a:pt x="321683" y="311791"/>
                  </a:lnTo>
                  <a:lnTo>
                    <a:pt x="0" y="311791"/>
                  </a:lnTo>
                  <a:close/>
                </a:path>
              </a:pathLst>
            </a:custGeom>
            <a:solidFill>
              <a:srgbClr val="F8CDE5"/>
            </a:solidFill>
          </p:spPr>
        </p:sp>
        <p:sp>
          <p:nvSpPr>
            <p:cNvPr name="TextBox 28" id="28"/>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29" id="29"/>
          <p:cNvGrpSpPr/>
          <p:nvPr/>
        </p:nvGrpSpPr>
        <p:grpSpPr>
          <a:xfrm rot="0">
            <a:off x="12129833" y="0"/>
            <a:ext cx="1364852" cy="1356051"/>
            <a:chOff x="0" y="0"/>
            <a:chExt cx="313815" cy="311791"/>
          </a:xfrm>
        </p:grpSpPr>
        <p:sp>
          <p:nvSpPr>
            <p:cNvPr name="Freeform 30" id="30"/>
            <p:cNvSpPr/>
            <p:nvPr/>
          </p:nvSpPr>
          <p:spPr>
            <a:xfrm flipH="false" flipV="false" rot="0">
              <a:off x="0" y="0"/>
              <a:ext cx="313815" cy="311791"/>
            </a:xfrm>
            <a:custGeom>
              <a:avLst/>
              <a:gdLst/>
              <a:ahLst/>
              <a:cxnLst/>
              <a:rect r="r" b="b" t="t" l="l"/>
              <a:pathLst>
                <a:path h="311791" w="313815">
                  <a:moveTo>
                    <a:pt x="0" y="0"/>
                  </a:moveTo>
                  <a:lnTo>
                    <a:pt x="313815" y="0"/>
                  </a:lnTo>
                  <a:lnTo>
                    <a:pt x="313815" y="311791"/>
                  </a:lnTo>
                  <a:lnTo>
                    <a:pt x="0" y="311791"/>
                  </a:lnTo>
                  <a:close/>
                </a:path>
              </a:pathLst>
            </a:custGeom>
            <a:solidFill>
              <a:srgbClr val="D9D9D9"/>
            </a:solidFill>
          </p:spPr>
        </p:sp>
        <p:sp>
          <p:nvSpPr>
            <p:cNvPr name="TextBox 31" id="31"/>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32" id="32"/>
          <p:cNvGrpSpPr/>
          <p:nvPr/>
        </p:nvGrpSpPr>
        <p:grpSpPr>
          <a:xfrm rot="0">
            <a:off x="13598170" y="0"/>
            <a:ext cx="1376259" cy="1216365"/>
            <a:chOff x="0" y="0"/>
            <a:chExt cx="316437" cy="279673"/>
          </a:xfrm>
        </p:grpSpPr>
        <p:sp>
          <p:nvSpPr>
            <p:cNvPr name="Freeform 33" id="33"/>
            <p:cNvSpPr/>
            <p:nvPr/>
          </p:nvSpPr>
          <p:spPr>
            <a:xfrm flipH="false" flipV="false" rot="0">
              <a:off x="0" y="0"/>
              <a:ext cx="316437" cy="279673"/>
            </a:xfrm>
            <a:custGeom>
              <a:avLst/>
              <a:gdLst/>
              <a:ahLst/>
              <a:cxnLst/>
              <a:rect r="r" b="b" t="t" l="l"/>
              <a:pathLst>
                <a:path h="279673" w="316437">
                  <a:moveTo>
                    <a:pt x="0" y="0"/>
                  </a:moveTo>
                  <a:lnTo>
                    <a:pt x="316437" y="0"/>
                  </a:lnTo>
                  <a:lnTo>
                    <a:pt x="316437" y="279673"/>
                  </a:lnTo>
                  <a:lnTo>
                    <a:pt x="0" y="279673"/>
                  </a:lnTo>
                  <a:close/>
                </a:path>
              </a:pathLst>
            </a:custGeom>
            <a:solidFill>
              <a:srgbClr val="BC80BD"/>
            </a:solidFill>
          </p:spPr>
        </p:sp>
        <p:sp>
          <p:nvSpPr>
            <p:cNvPr name="TextBox 34" id="34"/>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35" id="35"/>
          <p:cNvGrpSpPr/>
          <p:nvPr/>
        </p:nvGrpSpPr>
        <p:grpSpPr>
          <a:xfrm rot="0">
            <a:off x="15077914" y="0"/>
            <a:ext cx="1364852" cy="1356051"/>
            <a:chOff x="0" y="0"/>
            <a:chExt cx="313815" cy="311791"/>
          </a:xfrm>
        </p:grpSpPr>
        <p:sp>
          <p:nvSpPr>
            <p:cNvPr name="Freeform 36" id="36"/>
            <p:cNvSpPr/>
            <p:nvPr/>
          </p:nvSpPr>
          <p:spPr>
            <a:xfrm flipH="false" flipV="false" rot="0">
              <a:off x="0" y="0"/>
              <a:ext cx="313815" cy="311791"/>
            </a:xfrm>
            <a:custGeom>
              <a:avLst/>
              <a:gdLst/>
              <a:ahLst/>
              <a:cxnLst/>
              <a:rect r="r" b="b" t="t" l="l"/>
              <a:pathLst>
                <a:path h="311791" w="313815">
                  <a:moveTo>
                    <a:pt x="0" y="0"/>
                  </a:moveTo>
                  <a:lnTo>
                    <a:pt x="313815" y="0"/>
                  </a:lnTo>
                  <a:lnTo>
                    <a:pt x="313815" y="311791"/>
                  </a:lnTo>
                  <a:lnTo>
                    <a:pt x="0" y="311791"/>
                  </a:lnTo>
                  <a:close/>
                </a:path>
              </a:pathLst>
            </a:custGeom>
            <a:solidFill>
              <a:srgbClr val="CCEBC5"/>
            </a:solidFill>
          </p:spPr>
        </p:sp>
        <p:sp>
          <p:nvSpPr>
            <p:cNvPr name="TextBox 37" id="37"/>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38" id="38"/>
          <p:cNvGrpSpPr/>
          <p:nvPr/>
        </p:nvGrpSpPr>
        <p:grpSpPr>
          <a:xfrm rot="0">
            <a:off x="16546252" y="0"/>
            <a:ext cx="1376259" cy="1356051"/>
            <a:chOff x="0" y="0"/>
            <a:chExt cx="316437" cy="311791"/>
          </a:xfrm>
        </p:grpSpPr>
        <p:sp>
          <p:nvSpPr>
            <p:cNvPr name="Freeform 39" id="39"/>
            <p:cNvSpPr/>
            <p:nvPr/>
          </p:nvSpPr>
          <p:spPr>
            <a:xfrm flipH="false" flipV="false" rot="0">
              <a:off x="0" y="0"/>
              <a:ext cx="316437" cy="311791"/>
            </a:xfrm>
            <a:custGeom>
              <a:avLst/>
              <a:gdLst/>
              <a:ahLst/>
              <a:cxnLst/>
              <a:rect r="r" b="b" t="t" l="l"/>
              <a:pathLst>
                <a:path h="311791" w="316437">
                  <a:moveTo>
                    <a:pt x="0" y="0"/>
                  </a:moveTo>
                  <a:lnTo>
                    <a:pt x="316437" y="0"/>
                  </a:lnTo>
                  <a:lnTo>
                    <a:pt x="316437" y="311791"/>
                  </a:lnTo>
                  <a:lnTo>
                    <a:pt x="0" y="311791"/>
                  </a:lnTo>
                  <a:close/>
                </a:path>
              </a:pathLst>
            </a:custGeom>
            <a:solidFill>
              <a:srgbClr val="FDED6F"/>
            </a:solidFill>
          </p:spPr>
        </p:sp>
        <p:sp>
          <p:nvSpPr>
            <p:cNvPr name="TextBox 40" id="40"/>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41" id="41"/>
          <p:cNvGrpSpPr/>
          <p:nvPr/>
        </p:nvGrpSpPr>
        <p:grpSpPr>
          <a:xfrm rot="0">
            <a:off x="-145470" y="278639"/>
            <a:ext cx="18970411" cy="1467628"/>
            <a:chOff x="0" y="0"/>
            <a:chExt cx="4138857" cy="320199"/>
          </a:xfrm>
        </p:grpSpPr>
        <p:sp>
          <p:nvSpPr>
            <p:cNvPr name="Freeform 42" id="42"/>
            <p:cNvSpPr/>
            <p:nvPr/>
          </p:nvSpPr>
          <p:spPr>
            <a:xfrm flipH="false" flipV="false" rot="0">
              <a:off x="0" y="0"/>
              <a:ext cx="4138857" cy="320199"/>
            </a:xfrm>
            <a:custGeom>
              <a:avLst/>
              <a:gdLst/>
              <a:ahLst/>
              <a:cxnLst/>
              <a:rect r="r" b="b" t="t" l="l"/>
              <a:pathLst>
                <a:path h="320199" w="4138857">
                  <a:moveTo>
                    <a:pt x="0" y="0"/>
                  </a:moveTo>
                  <a:lnTo>
                    <a:pt x="4138857" y="0"/>
                  </a:lnTo>
                  <a:lnTo>
                    <a:pt x="4138857" y="320199"/>
                  </a:lnTo>
                  <a:lnTo>
                    <a:pt x="0" y="320199"/>
                  </a:lnTo>
                  <a:close/>
                </a:path>
              </a:pathLst>
            </a:custGeom>
            <a:solidFill>
              <a:srgbClr val="FFFFFF"/>
            </a:solidFill>
          </p:spPr>
        </p:sp>
        <p:sp>
          <p:nvSpPr>
            <p:cNvPr name="TextBox 43" id="43"/>
            <p:cNvSpPr txBox="true"/>
            <p:nvPr/>
          </p:nvSpPr>
          <p:spPr>
            <a:xfrm>
              <a:off x="0" y="-9525"/>
              <a:ext cx="812800" cy="822325"/>
            </a:xfrm>
            <a:prstGeom prst="rect">
              <a:avLst/>
            </a:prstGeom>
          </p:spPr>
          <p:txBody>
            <a:bodyPr anchor="ctr" rtlCol="false" tIns="7217" lIns="7217" bIns="7217" rIns="7217"/>
            <a:lstStyle/>
            <a:p>
              <a:pPr algn="ctr">
                <a:lnSpc>
                  <a:spcPts val="437"/>
                </a:lnSpc>
              </a:pPr>
            </a:p>
          </p:txBody>
        </p:sp>
      </p:grpSp>
      <p:sp>
        <p:nvSpPr>
          <p:cNvPr name="TextBox 44" id="44"/>
          <p:cNvSpPr txBox="true"/>
          <p:nvPr/>
        </p:nvSpPr>
        <p:spPr>
          <a:xfrm rot="0">
            <a:off x="270292" y="445437"/>
            <a:ext cx="17606179" cy="1162607"/>
          </a:xfrm>
          <a:prstGeom prst="rect">
            <a:avLst/>
          </a:prstGeom>
        </p:spPr>
        <p:txBody>
          <a:bodyPr anchor="t" rtlCol="false" tIns="0" lIns="0" bIns="0" rIns="0">
            <a:spAutoFit/>
          </a:bodyPr>
          <a:lstStyle/>
          <a:p>
            <a:pPr algn="ctr">
              <a:lnSpc>
                <a:spcPts val="9001"/>
              </a:lnSpc>
            </a:pPr>
            <a:r>
              <a:rPr lang="en-US" sz="7827" spc="688">
                <a:solidFill>
                  <a:srgbClr val="000000"/>
                </a:solidFill>
                <a:latin typeface="Norwester"/>
              </a:rPr>
              <a:t>GO AND...SERVE WITH NEIGHBORS</a:t>
            </a:r>
          </a:p>
        </p:txBody>
      </p:sp>
      <p:sp>
        <p:nvSpPr>
          <p:cNvPr name="TextBox 45" id="45"/>
          <p:cNvSpPr txBox="true"/>
          <p:nvPr/>
        </p:nvSpPr>
        <p:spPr>
          <a:xfrm rot="0">
            <a:off x="716018" y="2012355"/>
            <a:ext cx="16668688" cy="8404866"/>
          </a:xfrm>
          <a:prstGeom prst="rect">
            <a:avLst/>
          </a:prstGeom>
        </p:spPr>
        <p:txBody>
          <a:bodyPr anchor="t" rtlCol="false" tIns="0" lIns="0" bIns="0" rIns="0">
            <a:spAutoFit/>
          </a:bodyPr>
          <a:lstStyle/>
          <a:p>
            <a:pPr>
              <a:lnSpc>
                <a:spcPts val="3919"/>
              </a:lnSpc>
            </a:pPr>
            <a:r>
              <a:rPr lang="en-US" sz="2799">
                <a:solidFill>
                  <a:srgbClr val="000000"/>
                </a:solidFill>
                <a:latin typeface="Canva Sans"/>
              </a:rPr>
              <a:t>As Mr. Rogers asked us – “Who is your neighbor?” Love grounds us as we engage with our neighbors living next door, the people in surrounding communities, and those living beyond our own horizons. Accompaniment calls us to use our God-given gifts and talents as we collaborate, learn from each other, and together walk in agape love. </a:t>
            </a:r>
          </a:p>
          <a:p>
            <a:pPr>
              <a:lnSpc>
                <a:spcPts val="3919"/>
              </a:lnSpc>
            </a:pPr>
          </a:p>
          <a:p>
            <a:pPr>
              <a:lnSpc>
                <a:spcPts val="3919"/>
              </a:lnSpc>
            </a:pPr>
            <a:r>
              <a:rPr lang="en-US" sz="2799">
                <a:solidFill>
                  <a:srgbClr val="000000"/>
                </a:solidFill>
                <a:latin typeface="Canva Sans Bold"/>
              </a:rPr>
              <a:t>Questions to Consider: </a:t>
            </a:r>
          </a:p>
          <a:p>
            <a:pPr marL="604511" indent="-302256" lvl="1">
              <a:lnSpc>
                <a:spcPts val="3919"/>
              </a:lnSpc>
              <a:buFont typeface="Arial"/>
              <a:buChar char="•"/>
            </a:pPr>
            <a:r>
              <a:rPr lang="en-US" sz="2799">
                <a:solidFill>
                  <a:srgbClr val="000000"/>
                </a:solidFill>
                <a:latin typeface="Canva Sans"/>
              </a:rPr>
              <a:t>Who is your neighbor? How do you know?</a:t>
            </a:r>
          </a:p>
          <a:p>
            <a:pPr marL="604511" indent="-302256" lvl="1">
              <a:lnSpc>
                <a:spcPts val="3919"/>
              </a:lnSpc>
              <a:buFont typeface="Arial"/>
              <a:buChar char="•"/>
            </a:pPr>
            <a:r>
              <a:rPr lang="en-US" sz="2799">
                <a:solidFill>
                  <a:srgbClr val="000000"/>
                </a:solidFill>
                <a:latin typeface="Canva Sans"/>
              </a:rPr>
              <a:t>What did you discover in walking with your neighbor?</a:t>
            </a:r>
          </a:p>
          <a:p>
            <a:pPr marL="604511" indent="-302256" lvl="1">
              <a:lnSpc>
                <a:spcPts val="3919"/>
              </a:lnSpc>
              <a:buFont typeface="Arial"/>
              <a:buChar char="•"/>
            </a:pPr>
            <a:r>
              <a:rPr lang="en-US" sz="2799">
                <a:solidFill>
                  <a:srgbClr val="000000"/>
                </a:solidFill>
                <a:latin typeface="Canva Sans"/>
              </a:rPr>
              <a:t>As</a:t>
            </a:r>
            <a:r>
              <a:rPr lang="en-US" sz="2799">
                <a:solidFill>
                  <a:srgbClr val="000000"/>
                </a:solidFill>
                <a:latin typeface="Canva Sans"/>
              </a:rPr>
              <a:t> you GO with your neighbors, how do you describe your vocation? </a:t>
            </a:r>
          </a:p>
          <a:p>
            <a:pPr>
              <a:lnSpc>
                <a:spcPts val="3919"/>
              </a:lnSpc>
            </a:pPr>
          </a:p>
          <a:p>
            <a:pPr>
              <a:lnSpc>
                <a:spcPts val="3919"/>
              </a:lnSpc>
            </a:pPr>
            <a:r>
              <a:rPr lang="en-US" sz="2799">
                <a:solidFill>
                  <a:srgbClr val="000000"/>
                </a:solidFill>
                <a:latin typeface="Canva Sans Bold"/>
              </a:rPr>
              <a:t>Prayer:</a:t>
            </a:r>
            <a:r>
              <a:rPr lang="en-US" sz="2799">
                <a:solidFill>
                  <a:srgbClr val="000000"/>
                </a:solidFill>
                <a:latin typeface="Canva Sans"/>
              </a:rPr>
              <a:t> God of Accompaniment, you meet us where we are at. Help us meet our neighbors wherever they might be and walk with them. Amen. </a:t>
            </a:r>
          </a:p>
          <a:p>
            <a:pPr>
              <a:lnSpc>
                <a:spcPts val="3919"/>
              </a:lnSpc>
            </a:pPr>
          </a:p>
          <a:p>
            <a:pPr>
              <a:lnSpc>
                <a:spcPts val="3919"/>
              </a:lnSpc>
            </a:pPr>
            <a:r>
              <a:rPr lang="en-US" sz="2799">
                <a:solidFill>
                  <a:srgbClr val="000000"/>
                </a:solidFill>
                <a:latin typeface="Canva Sans Bold"/>
              </a:rPr>
              <a:t>Suggested Songs:</a:t>
            </a:r>
            <a:r>
              <a:rPr lang="en-US" sz="2799">
                <a:solidFill>
                  <a:srgbClr val="000000"/>
                </a:solidFill>
                <a:latin typeface="Canva Sans"/>
              </a:rPr>
              <a:t> </a:t>
            </a:r>
            <a:r>
              <a:rPr lang="en-US" sz="2799">
                <a:solidFill>
                  <a:srgbClr val="000000"/>
                </a:solidFill>
                <a:latin typeface="Canva Sans"/>
              </a:rPr>
              <a:t>Jesu, Jesu, Fill Us With Your Love (ELW 708) &amp; God’s Work, Our Hands (ACS 1000)</a:t>
            </a:r>
          </a:p>
          <a:p>
            <a:pPr>
              <a:lnSpc>
                <a:spcPts val="3919"/>
              </a:lnSpc>
            </a:pPr>
          </a:p>
          <a:p>
            <a:pPr>
              <a:lnSpc>
                <a:spcPts val="3919"/>
              </a:lnSpc>
            </a:pPr>
          </a:p>
        </p:txBody>
      </p:sp>
      <p:sp>
        <p:nvSpPr>
          <p:cNvPr name="TextBox 46" id="46"/>
          <p:cNvSpPr txBox="true"/>
          <p:nvPr/>
        </p:nvSpPr>
        <p:spPr>
          <a:xfrm rot="0">
            <a:off x="716018" y="9369620"/>
            <a:ext cx="16668688" cy="448292"/>
          </a:xfrm>
          <a:prstGeom prst="rect">
            <a:avLst/>
          </a:prstGeom>
        </p:spPr>
        <p:txBody>
          <a:bodyPr anchor="t" rtlCol="false" tIns="0" lIns="0" bIns="0" rIns="0">
            <a:spAutoFit/>
          </a:bodyPr>
          <a:lstStyle/>
          <a:p>
            <a:pPr algn="ctr">
              <a:lnSpc>
                <a:spcPts val="3639"/>
              </a:lnSpc>
            </a:pPr>
            <a:r>
              <a:rPr lang="en-US" sz="2599">
                <a:solidFill>
                  <a:srgbClr val="000000"/>
                </a:solidFill>
                <a:latin typeface="Canva Sans Italics"/>
              </a:rPr>
              <a:t>Learn More at nebraskasynod.org/go-and/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DAFkavWp85o</dc:identifier>
  <dcterms:modified xsi:type="dcterms:W3CDTF">2011-08-01T06:04:30Z</dcterms:modified>
  <cp:revision>1</cp:revision>
  <dc:title>GO and...</dc:title>
</cp:coreProperties>
</file>