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Calibri" panose="020F0502020204030204" pitchFamily="34" charset="0"/>
      <p:regular r:id="rId3"/>
      <p:bold r:id="rId4"/>
      <p:italic r:id="rId5"/>
      <p:boldItalic r:id="rId6"/>
    </p:embeddedFont>
    <p:embeddedFont>
      <p:font typeface="Canva Sans" panose="020B0503030501040103" pitchFamily="34" charset="0"/>
      <p:regular r:id="rId7"/>
    </p:embeddedFont>
    <p:embeddedFont>
      <p:font typeface="Canva Sans Bold" panose="020B0803030501040103" pitchFamily="34" charset="0"/>
      <p:regular r:id="rId8"/>
      <p:bold r:id="rId9"/>
    </p:embeddedFont>
    <p:embeddedFont>
      <p:font typeface="Canva Sans Italics" panose="020B0503030501040103" pitchFamily="34" charset="0"/>
      <p:regular r:id="rId10"/>
      <p:italic r:id="rId11"/>
    </p:embeddedFont>
    <p:embeddedFont>
      <p:font typeface="Norwester"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5" autoAdjust="0"/>
  </p:normalViewPr>
  <p:slideViewPr>
    <p:cSldViewPr>
      <p:cViewPr>
        <p:scale>
          <a:sx n="48" d="100"/>
          <a:sy n="48" d="100"/>
        </p:scale>
        <p:origin x="2024"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253" y="818732"/>
            <a:ext cx="17698257" cy="9249533"/>
            <a:chOff x="0" y="0"/>
            <a:chExt cx="4069284" cy="2126705"/>
          </a:xfrm>
        </p:grpSpPr>
        <p:sp>
          <p:nvSpPr>
            <p:cNvPr id="3" name="Freeform 3"/>
            <p:cNvSpPr/>
            <p:nvPr/>
          </p:nvSpPr>
          <p:spPr>
            <a:xfrm>
              <a:off x="0" y="0"/>
              <a:ext cx="4069284" cy="2126705"/>
            </a:xfrm>
            <a:custGeom>
              <a:avLst/>
              <a:gdLst/>
              <a:ahLst/>
              <a:cxnLst/>
              <a:rect l="l" t="t" r="r" b="b"/>
              <a:pathLst>
                <a:path w="4069284" h="2126705">
                  <a:moveTo>
                    <a:pt x="0" y="0"/>
                  </a:moveTo>
                  <a:lnTo>
                    <a:pt x="4069284" y="0"/>
                  </a:lnTo>
                  <a:lnTo>
                    <a:pt x="4069284" y="2126705"/>
                  </a:lnTo>
                  <a:lnTo>
                    <a:pt x="0" y="2126705"/>
                  </a:lnTo>
                  <a:close/>
                </a:path>
              </a:pathLst>
            </a:custGeom>
            <a:solidFill>
              <a:srgbClr val="8DD3C7"/>
            </a:solidFill>
          </p:spPr>
        </p:sp>
        <p:sp>
          <p:nvSpPr>
            <p:cNvPr id="4" name="TextBox 4"/>
            <p:cNvSpPr txBox="1"/>
            <p:nvPr/>
          </p:nvSpPr>
          <p:spPr>
            <a:xfrm>
              <a:off x="0" y="-38100"/>
              <a:ext cx="812800" cy="850900"/>
            </a:xfrm>
            <a:prstGeom prst="rect">
              <a:avLst/>
            </a:prstGeom>
          </p:spPr>
          <p:txBody>
            <a:bodyPr lIns="7217" tIns="7217" rIns="7217" bIns="7217" rtlCol="0" anchor="ctr"/>
            <a:lstStyle/>
            <a:p>
              <a:pPr algn="ctr">
                <a:lnSpc>
                  <a:spcPts val="3377"/>
                </a:lnSpc>
                <a:spcBef>
                  <a:spcPct val="0"/>
                </a:spcBef>
              </a:pPr>
              <a:endParaRPr/>
            </a:p>
          </p:txBody>
        </p:sp>
      </p:grpSp>
      <p:grpSp>
        <p:nvGrpSpPr>
          <p:cNvPr id="5" name="Group 5"/>
          <p:cNvGrpSpPr/>
          <p:nvPr/>
        </p:nvGrpSpPr>
        <p:grpSpPr>
          <a:xfrm>
            <a:off x="270292" y="-222150"/>
            <a:ext cx="1376259" cy="1855071"/>
            <a:chOff x="0" y="0"/>
            <a:chExt cx="316437" cy="426528"/>
          </a:xfrm>
        </p:grpSpPr>
        <p:sp>
          <p:nvSpPr>
            <p:cNvPr id="6" name="Freeform 6"/>
            <p:cNvSpPr/>
            <p:nvPr/>
          </p:nvSpPr>
          <p:spPr>
            <a:xfrm>
              <a:off x="0" y="0"/>
              <a:ext cx="316437" cy="426528"/>
            </a:xfrm>
            <a:custGeom>
              <a:avLst/>
              <a:gdLst/>
              <a:ahLst/>
              <a:cxnLst/>
              <a:rect l="l" t="t" r="r" b="b"/>
              <a:pathLst>
                <a:path w="316437" h="426528">
                  <a:moveTo>
                    <a:pt x="0" y="0"/>
                  </a:moveTo>
                  <a:lnTo>
                    <a:pt x="316437" y="0"/>
                  </a:lnTo>
                  <a:lnTo>
                    <a:pt x="316437" y="426528"/>
                  </a:lnTo>
                  <a:lnTo>
                    <a:pt x="0" y="426528"/>
                  </a:lnTo>
                  <a:close/>
                </a:path>
              </a:pathLst>
            </a:custGeom>
            <a:solidFill>
              <a:srgbClr val="8DD3C7"/>
            </a:solidFill>
          </p:spPr>
        </p:sp>
        <p:sp>
          <p:nvSpPr>
            <p:cNvPr id="7" name="TextBox 7"/>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8" name="Group 8"/>
          <p:cNvGrpSpPr/>
          <p:nvPr/>
        </p:nvGrpSpPr>
        <p:grpSpPr>
          <a:xfrm>
            <a:off x="1755128" y="-222150"/>
            <a:ext cx="1364852" cy="1578201"/>
            <a:chOff x="0" y="0"/>
            <a:chExt cx="313815" cy="362869"/>
          </a:xfrm>
        </p:grpSpPr>
        <p:sp>
          <p:nvSpPr>
            <p:cNvPr id="9" name="Freeform 9"/>
            <p:cNvSpPr/>
            <p:nvPr/>
          </p:nvSpPr>
          <p:spPr>
            <a:xfrm>
              <a:off x="0" y="0"/>
              <a:ext cx="313815" cy="362869"/>
            </a:xfrm>
            <a:custGeom>
              <a:avLst/>
              <a:gdLst/>
              <a:ahLst/>
              <a:cxnLst/>
              <a:rect l="l" t="t" r="r" b="b"/>
              <a:pathLst>
                <a:path w="313815" h="362869">
                  <a:moveTo>
                    <a:pt x="0" y="0"/>
                  </a:moveTo>
                  <a:lnTo>
                    <a:pt x="313815" y="0"/>
                  </a:lnTo>
                  <a:lnTo>
                    <a:pt x="313815" y="362869"/>
                  </a:lnTo>
                  <a:lnTo>
                    <a:pt x="0" y="362869"/>
                  </a:lnTo>
                  <a:close/>
                </a:path>
              </a:pathLst>
            </a:custGeom>
            <a:solidFill>
              <a:srgbClr val="FEFCB3"/>
            </a:solidFill>
          </p:spPr>
        </p:sp>
        <p:sp>
          <p:nvSpPr>
            <p:cNvPr id="10" name="TextBox 10"/>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11" name="Group 11"/>
          <p:cNvGrpSpPr/>
          <p:nvPr/>
        </p:nvGrpSpPr>
        <p:grpSpPr>
          <a:xfrm>
            <a:off x="3223465" y="-222150"/>
            <a:ext cx="1399072" cy="895699"/>
            <a:chOff x="0" y="0"/>
            <a:chExt cx="321683" cy="205944"/>
          </a:xfrm>
        </p:grpSpPr>
        <p:sp>
          <p:nvSpPr>
            <p:cNvPr id="12" name="Freeform 12"/>
            <p:cNvSpPr/>
            <p:nvPr/>
          </p:nvSpPr>
          <p:spPr>
            <a:xfrm>
              <a:off x="0" y="0"/>
              <a:ext cx="321683" cy="205944"/>
            </a:xfrm>
            <a:custGeom>
              <a:avLst/>
              <a:gdLst/>
              <a:ahLst/>
              <a:cxnLst/>
              <a:rect l="l" t="t" r="r" b="b"/>
              <a:pathLst>
                <a:path w="321683" h="205944">
                  <a:moveTo>
                    <a:pt x="0" y="0"/>
                  </a:moveTo>
                  <a:lnTo>
                    <a:pt x="321683" y="0"/>
                  </a:lnTo>
                  <a:lnTo>
                    <a:pt x="321683" y="205944"/>
                  </a:lnTo>
                  <a:lnTo>
                    <a:pt x="0" y="205944"/>
                  </a:lnTo>
                  <a:close/>
                </a:path>
              </a:pathLst>
            </a:custGeom>
            <a:solidFill>
              <a:srgbClr val="BEBADA"/>
            </a:solidFill>
          </p:spPr>
        </p:sp>
        <p:sp>
          <p:nvSpPr>
            <p:cNvPr id="13" name="TextBox 13"/>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14" name="Group 14"/>
          <p:cNvGrpSpPr/>
          <p:nvPr/>
        </p:nvGrpSpPr>
        <p:grpSpPr>
          <a:xfrm>
            <a:off x="4726022" y="-222150"/>
            <a:ext cx="1364852" cy="1731212"/>
            <a:chOff x="0" y="0"/>
            <a:chExt cx="313815" cy="398050"/>
          </a:xfrm>
        </p:grpSpPr>
        <p:sp>
          <p:nvSpPr>
            <p:cNvPr id="15" name="Freeform 15"/>
            <p:cNvSpPr/>
            <p:nvPr/>
          </p:nvSpPr>
          <p:spPr>
            <a:xfrm>
              <a:off x="0" y="0"/>
              <a:ext cx="313815" cy="398050"/>
            </a:xfrm>
            <a:custGeom>
              <a:avLst/>
              <a:gdLst/>
              <a:ahLst/>
              <a:cxnLst/>
              <a:rect l="l" t="t" r="r" b="b"/>
              <a:pathLst>
                <a:path w="313815" h="398050">
                  <a:moveTo>
                    <a:pt x="0" y="0"/>
                  </a:moveTo>
                  <a:lnTo>
                    <a:pt x="313815" y="0"/>
                  </a:lnTo>
                  <a:lnTo>
                    <a:pt x="313815" y="398050"/>
                  </a:lnTo>
                  <a:lnTo>
                    <a:pt x="0" y="398050"/>
                  </a:lnTo>
                  <a:close/>
                </a:path>
              </a:pathLst>
            </a:custGeom>
            <a:solidFill>
              <a:srgbClr val="F6B462"/>
            </a:solidFill>
          </p:spPr>
        </p:sp>
        <p:sp>
          <p:nvSpPr>
            <p:cNvPr id="16" name="TextBox 16"/>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17" name="Group 17"/>
          <p:cNvGrpSpPr/>
          <p:nvPr/>
        </p:nvGrpSpPr>
        <p:grpSpPr>
          <a:xfrm>
            <a:off x="6194359" y="-222150"/>
            <a:ext cx="1376259" cy="1438514"/>
            <a:chOff x="0" y="0"/>
            <a:chExt cx="316437" cy="330751"/>
          </a:xfrm>
        </p:grpSpPr>
        <p:sp>
          <p:nvSpPr>
            <p:cNvPr id="18" name="Freeform 18"/>
            <p:cNvSpPr/>
            <p:nvPr/>
          </p:nvSpPr>
          <p:spPr>
            <a:xfrm>
              <a:off x="0" y="0"/>
              <a:ext cx="316437" cy="330751"/>
            </a:xfrm>
            <a:custGeom>
              <a:avLst/>
              <a:gdLst/>
              <a:ahLst/>
              <a:cxnLst/>
              <a:rect l="l" t="t" r="r" b="b"/>
              <a:pathLst>
                <a:path w="316437" h="330751">
                  <a:moveTo>
                    <a:pt x="0" y="0"/>
                  </a:moveTo>
                  <a:lnTo>
                    <a:pt x="316437" y="0"/>
                  </a:lnTo>
                  <a:lnTo>
                    <a:pt x="316437" y="330751"/>
                  </a:lnTo>
                  <a:lnTo>
                    <a:pt x="0" y="330751"/>
                  </a:lnTo>
                  <a:close/>
                </a:path>
              </a:pathLst>
            </a:custGeom>
            <a:solidFill>
              <a:srgbClr val="F18072"/>
            </a:solidFill>
          </p:spPr>
        </p:sp>
        <p:sp>
          <p:nvSpPr>
            <p:cNvPr id="19" name="TextBox 19"/>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20" name="Group 20"/>
          <p:cNvGrpSpPr/>
          <p:nvPr/>
        </p:nvGrpSpPr>
        <p:grpSpPr>
          <a:xfrm>
            <a:off x="7674103" y="-222150"/>
            <a:ext cx="1376259" cy="1438514"/>
            <a:chOff x="0" y="0"/>
            <a:chExt cx="316437" cy="330751"/>
          </a:xfrm>
        </p:grpSpPr>
        <p:sp>
          <p:nvSpPr>
            <p:cNvPr id="21" name="Freeform 21"/>
            <p:cNvSpPr/>
            <p:nvPr/>
          </p:nvSpPr>
          <p:spPr>
            <a:xfrm>
              <a:off x="0" y="0"/>
              <a:ext cx="316437" cy="330751"/>
            </a:xfrm>
            <a:custGeom>
              <a:avLst/>
              <a:gdLst/>
              <a:ahLst/>
              <a:cxnLst/>
              <a:rect l="l" t="t" r="r" b="b"/>
              <a:pathLst>
                <a:path w="316437" h="330751">
                  <a:moveTo>
                    <a:pt x="0" y="0"/>
                  </a:moveTo>
                  <a:lnTo>
                    <a:pt x="316437" y="0"/>
                  </a:lnTo>
                  <a:lnTo>
                    <a:pt x="316437" y="330751"/>
                  </a:lnTo>
                  <a:lnTo>
                    <a:pt x="0" y="330751"/>
                  </a:lnTo>
                  <a:close/>
                </a:path>
              </a:pathLst>
            </a:custGeom>
            <a:solidFill>
              <a:srgbClr val="B3DE69"/>
            </a:solidFill>
          </p:spPr>
        </p:sp>
        <p:sp>
          <p:nvSpPr>
            <p:cNvPr id="22" name="TextBox 22"/>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23" name="Group 23"/>
          <p:cNvGrpSpPr/>
          <p:nvPr/>
        </p:nvGrpSpPr>
        <p:grpSpPr>
          <a:xfrm>
            <a:off x="9158939" y="-222150"/>
            <a:ext cx="1364852" cy="1040389"/>
            <a:chOff x="0" y="0"/>
            <a:chExt cx="313815" cy="239212"/>
          </a:xfrm>
        </p:grpSpPr>
        <p:sp>
          <p:nvSpPr>
            <p:cNvPr id="24" name="Freeform 24"/>
            <p:cNvSpPr/>
            <p:nvPr/>
          </p:nvSpPr>
          <p:spPr>
            <a:xfrm>
              <a:off x="0" y="0"/>
              <a:ext cx="313815" cy="239212"/>
            </a:xfrm>
            <a:custGeom>
              <a:avLst/>
              <a:gdLst/>
              <a:ahLst/>
              <a:cxnLst/>
              <a:rect l="l" t="t" r="r" b="b"/>
              <a:pathLst>
                <a:path w="313815" h="239212">
                  <a:moveTo>
                    <a:pt x="0" y="0"/>
                  </a:moveTo>
                  <a:lnTo>
                    <a:pt x="313815" y="0"/>
                  </a:lnTo>
                  <a:lnTo>
                    <a:pt x="313815" y="239212"/>
                  </a:lnTo>
                  <a:lnTo>
                    <a:pt x="0" y="239212"/>
                  </a:lnTo>
                  <a:close/>
                </a:path>
              </a:pathLst>
            </a:custGeom>
            <a:solidFill>
              <a:srgbClr val="80B1D3"/>
            </a:solidFill>
          </p:spPr>
        </p:sp>
        <p:sp>
          <p:nvSpPr>
            <p:cNvPr id="25" name="TextBox 25"/>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26" name="Group 26"/>
          <p:cNvGrpSpPr/>
          <p:nvPr/>
        </p:nvGrpSpPr>
        <p:grpSpPr>
          <a:xfrm>
            <a:off x="10627276" y="-222150"/>
            <a:ext cx="1399072" cy="1578201"/>
            <a:chOff x="0" y="0"/>
            <a:chExt cx="321683" cy="362869"/>
          </a:xfrm>
        </p:grpSpPr>
        <p:sp>
          <p:nvSpPr>
            <p:cNvPr id="27" name="Freeform 27"/>
            <p:cNvSpPr/>
            <p:nvPr/>
          </p:nvSpPr>
          <p:spPr>
            <a:xfrm>
              <a:off x="0" y="0"/>
              <a:ext cx="321683" cy="362869"/>
            </a:xfrm>
            <a:custGeom>
              <a:avLst/>
              <a:gdLst/>
              <a:ahLst/>
              <a:cxnLst/>
              <a:rect l="l" t="t" r="r" b="b"/>
              <a:pathLst>
                <a:path w="321683" h="362869">
                  <a:moveTo>
                    <a:pt x="0" y="0"/>
                  </a:moveTo>
                  <a:lnTo>
                    <a:pt x="321683" y="0"/>
                  </a:lnTo>
                  <a:lnTo>
                    <a:pt x="321683" y="362869"/>
                  </a:lnTo>
                  <a:lnTo>
                    <a:pt x="0" y="362869"/>
                  </a:lnTo>
                  <a:close/>
                </a:path>
              </a:pathLst>
            </a:custGeom>
            <a:solidFill>
              <a:srgbClr val="F8CDE5"/>
            </a:solidFill>
          </p:spPr>
        </p:sp>
        <p:sp>
          <p:nvSpPr>
            <p:cNvPr id="28" name="TextBox 28"/>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29" name="Group 29"/>
          <p:cNvGrpSpPr/>
          <p:nvPr/>
        </p:nvGrpSpPr>
        <p:grpSpPr>
          <a:xfrm>
            <a:off x="12129833" y="-222150"/>
            <a:ext cx="1364852" cy="1578201"/>
            <a:chOff x="0" y="0"/>
            <a:chExt cx="313815" cy="362869"/>
          </a:xfrm>
        </p:grpSpPr>
        <p:sp>
          <p:nvSpPr>
            <p:cNvPr id="30" name="Freeform 30"/>
            <p:cNvSpPr/>
            <p:nvPr/>
          </p:nvSpPr>
          <p:spPr>
            <a:xfrm>
              <a:off x="0" y="0"/>
              <a:ext cx="313815" cy="362869"/>
            </a:xfrm>
            <a:custGeom>
              <a:avLst/>
              <a:gdLst/>
              <a:ahLst/>
              <a:cxnLst/>
              <a:rect l="l" t="t" r="r" b="b"/>
              <a:pathLst>
                <a:path w="313815" h="362869">
                  <a:moveTo>
                    <a:pt x="0" y="0"/>
                  </a:moveTo>
                  <a:lnTo>
                    <a:pt x="313815" y="0"/>
                  </a:lnTo>
                  <a:lnTo>
                    <a:pt x="313815" y="362869"/>
                  </a:lnTo>
                  <a:lnTo>
                    <a:pt x="0" y="362869"/>
                  </a:lnTo>
                  <a:close/>
                </a:path>
              </a:pathLst>
            </a:custGeom>
            <a:solidFill>
              <a:srgbClr val="D9D9D9"/>
            </a:solidFill>
          </p:spPr>
        </p:sp>
        <p:sp>
          <p:nvSpPr>
            <p:cNvPr id="31" name="TextBox 31"/>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32" name="Group 32"/>
          <p:cNvGrpSpPr/>
          <p:nvPr/>
        </p:nvGrpSpPr>
        <p:grpSpPr>
          <a:xfrm>
            <a:off x="13598170" y="-222150"/>
            <a:ext cx="1376259" cy="1438514"/>
            <a:chOff x="0" y="0"/>
            <a:chExt cx="316437" cy="330751"/>
          </a:xfrm>
        </p:grpSpPr>
        <p:sp>
          <p:nvSpPr>
            <p:cNvPr id="33" name="Freeform 33"/>
            <p:cNvSpPr/>
            <p:nvPr/>
          </p:nvSpPr>
          <p:spPr>
            <a:xfrm>
              <a:off x="0" y="0"/>
              <a:ext cx="316437" cy="330751"/>
            </a:xfrm>
            <a:custGeom>
              <a:avLst/>
              <a:gdLst/>
              <a:ahLst/>
              <a:cxnLst/>
              <a:rect l="l" t="t" r="r" b="b"/>
              <a:pathLst>
                <a:path w="316437" h="330751">
                  <a:moveTo>
                    <a:pt x="0" y="0"/>
                  </a:moveTo>
                  <a:lnTo>
                    <a:pt x="316437" y="0"/>
                  </a:lnTo>
                  <a:lnTo>
                    <a:pt x="316437" y="330751"/>
                  </a:lnTo>
                  <a:lnTo>
                    <a:pt x="0" y="330751"/>
                  </a:lnTo>
                  <a:close/>
                </a:path>
              </a:pathLst>
            </a:custGeom>
            <a:solidFill>
              <a:srgbClr val="BC80BD"/>
            </a:solidFill>
          </p:spPr>
        </p:sp>
        <p:sp>
          <p:nvSpPr>
            <p:cNvPr id="34" name="TextBox 34"/>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35" name="Group 35"/>
          <p:cNvGrpSpPr/>
          <p:nvPr/>
        </p:nvGrpSpPr>
        <p:grpSpPr>
          <a:xfrm>
            <a:off x="15077914" y="-222150"/>
            <a:ext cx="1364852" cy="1578201"/>
            <a:chOff x="0" y="0"/>
            <a:chExt cx="313815" cy="362869"/>
          </a:xfrm>
        </p:grpSpPr>
        <p:sp>
          <p:nvSpPr>
            <p:cNvPr id="36" name="Freeform 36"/>
            <p:cNvSpPr/>
            <p:nvPr/>
          </p:nvSpPr>
          <p:spPr>
            <a:xfrm>
              <a:off x="0" y="0"/>
              <a:ext cx="313815" cy="362869"/>
            </a:xfrm>
            <a:custGeom>
              <a:avLst/>
              <a:gdLst/>
              <a:ahLst/>
              <a:cxnLst/>
              <a:rect l="l" t="t" r="r" b="b"/>
              <a:pathLst>
                <a:path w="313815" h="362869">
                  <a:moveTo>
                    <a:pt x="0" y="0"/>
                  </a:moveTo>
                  <a:lnTo>
                    <a:pt x="313815" y="0"/>
                  </a:lnTo>
                  <a:lnTo>
                    <a:pt x="313815" y="362869"/>
                  </a:lnTo>
                  <a:lnTo>
                    <a:pt x="0" y="362869"/>
                  </a:lnTo>
                  <a:close/>
                </a:path>
              </a:pathLst>
            </a:custGeom>
            <a:solidFill>
              <a:srgbClr val="CCEBC5"/>
            </a:solidFill>
          </p:spPr>
        </p:sp>
        <p:sp>
          <p:nvSpPr>
            <p:cNvPr id="37" name="TextBox 37"/>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38" name="Group 38"/>
          <p:cNvGrpSpPr/>
          <p:nvPr/>
        </p:nvGrpSpPr>
        <p:grpSpPr>
          <a:xfrm>
            <a:off x="16546252" y="-222150"/>
            <a:ext cx="1376259" cy="1578201"/>
            <a:chOff x="0" y="0"/>
            <a:chExt cx="316437" cy="362869"/>
          </a:xfrm>
        </p:grpSpPr>
        <p:sp>
          <p:nvSpPr>
            <p:cNvPr id="39" name="Freeform 39"/>
            <p:cNvSpPr/>
            <p:nvPr/>
          </p:nvSpPr>
          <p:spPr>
            <a:xfrm>
              <a:off x="0" y="0"/>
              <a:ext cx="316437" cy="362869"/>
            </a:xfrm>
            <a:custGeom>
              <a:avLst/>
              <a:gdLst/>
              <a:ahLst/>
              <a:cxnLst/>
              <a:rect l="l" t="t" r="r" b="b"/>
              <a:pathLst>
                <a:path w="316437" h="362869">
                  <a:moveTo>
                    <a:pt x="0" y="0"/>
                  </a:moveTo>
                  <a:lnTo>
                    <a:pt x="316437" y="0"/>
                  </a:lnTo>
                  <a:lnTo>
                    <a:pt x="316437" y="362869"/>
                  </a:lnTo>
                  <a:lnTo>
                    <a:pt x="0" y="362869"/>
                  </a:lnTo>
                  <a:close/>
                </a:path>
              </a:pathLst>
            </a:custGeom>
            <a:solidFill>
              <a:srgbClr val="FDED6F"/>
            </a:solidFill>
          </p:spPr>
        </p:sp>
        <p:sp>
          <p:nvSpPr>
            <p:cNvPr id="40" name="TextBox 40"/>
            <p:cNvSpPr txBox="1"/>
            <p:nvPr/>
          </p:nvSpPr>
          <p:spPr>
            <a:xfrm>
              <a:off x="0" y="-9525"/>
              <a:ext cx="812800" cy="822325"/>
            </a:xfrm>
            <a:prstGeom prst="rect">
              <a:avLst/>
            </a:prstGeom>
          </p:spPr>
          <p:txBody>
            <a:bodyPr lIns="7217" tIns="7217" rIns="7217" bIns="7217" rtlCol="0" anchor="ctr"/>
            <a:lstStyle/>
            <a:p>
              <a:pPr algn="ctr">
                <a:lnSpc>
                  <a:spcPts val="437"/>
                </a:lnSpc>
                <a:spcBef>
                  <a:spcPct val="0"/>
                </a:spcBef>
              </a:pPr>
              <a:endParaRPr/>
            </a:p>
          </p:txBody>
        </p:sp>
      </p:grpSp>
      <p:grpSp>
        <p:nvGrpSpPr>
          <p:cNvPr id="41" name="Group 41"/>
          <p:cNvGrpSpPr/>
          <p:nvPr/>
        </p:nvGrpSpPr>
        <p:grpSpPr>
          <a:xfrm>
            <a:off x="1" y="278639"/>
            <a:ext cx="18288000" cy="1467628"/>
            <a:chOff x="0" y="0"/>
            <a:chExt cx="4138857" cy="320199"/>
          </a:xfrm>
        </p:grpSpPr>
        <p:sp>
          <p:nvSpPr>
            <p:cNvPr id="42" name="Freeform 42"/>
            <p:cNvSpPr/>
            <p:nvPr/>
          </p:nvSpPr>
          <p:spPr>
            <a:xfrm>
              <a:off x="0" y="0"/>
              <a:ext cx="4138857" cy="320199"/>
            </a:xfrm>
            <a:custGeom>
              <a:avLst/>
              <a:gdLst/>
              <a:ahLst/>
              <a:cxnLst/>
              <a:rect l="l" t="t" r="r" b="b"/>
              <a:pathLst>
                <a:path w="4138857" h="320199">
                  <a:moveTo>
                    <a:pt x="0" y="0"/>
                  </a:moveTo>
                  <a:lnTo>
                    <a:pt x="4138857" y="0"/>
                  </a:lnTo>
                  <a:lnTo>
                    <a:pt x="4138857" y="320199"/>
                  </a:lnTo>
                  <a:lnTo>
                    <a:pt x="0" y="320199"/>
                  </a:lnTo>
                  <a:close/>
                </a:path>
              </a:pathLst>
            </a:custGeom>
            <a:solidFill>
              <a:srgbClr val="FFFFFF"/>
            </a:solidFill>
          </p:spPr>
        </p:sp>
        <p:sp>
          <p:nvSpPr>
            <p:cNvPr id="43" name="TextBox 43"/>
            <p:cNvSpPr txBox="1"/>
            <p:nvPr/>
          </p:nvSpPr>
          <p:spPr>
            <a:xfrm>
              <a:off x="0" y="-9525"/>
              <a:ext cx="812800" cy="822325"/>
            </a:xfrm>
            <a:prstGeom prst="rect">
              <a:avLst/>
            </a:prstGeom>
          </p:spPr>
          <p:txBody>
            <a:bodyPr lIns="7217" tIns="7217" rIns="7217" bIns="7217" rtlCol="0" anchor="ctr"/>
            <a:lstStyle/>
            <a:p>
              <a:pPr algn="ctr">
                <a:lnSpc>
                  <a:spcPts val="437"/>
                </a:lnSpc>
              </a:pPr>
              <a:endParaRPr/>
            </a:p>
          </p:txBody>
        </p:sp>
      </p:grpSp>
      <p:sp>
        <p:nvSpPr>
          <p:cNvPr id="44" name="TextBox 44"/>
          <p:cNvSpPr txBox="1"/>
          <p:nvPr/>
        </p:nvSpPr>
        <p:spPr>
          <a:xfrm>
            <a:off x="270292" y="445437"/>
            <a:ext cx="17606179" cy="1162607"/>
          </a:xfrm>
          <a:prstGeom prst="rect">
            <a:avLst/>
          </a:prstGeom>
        </p:spPr>
        <p:txBody>
          <a:bodyPr lIns="0" tIns="0" rIns="0" bIns="0" rtlCol="0" anchor="t">
            <a:spAutoFit/>
          </a:bodyPr>
          <a:lstStyle/>
          <a:p>
            <a:pPr algn="ctr">
              <a:lnSpc>
                <a:spcPts val="9001"/>
              </a:lnSpc>
            </a:pPr>
            <a:r>
              <a:rPr lang="en-US" sz="7827" spc="688">
                <a:solidFill>
                  <a:srgbClr val="000000"/>
                </a:solidFill>
                <a:latin typeface="Norwester"/>
              </a:rPr>
              <a:t>GO AND...PRAY</a:t>
            </a:r>
          </a:p>
        </p:txBody>
      </p:sp>
      <p:sp>
        <p:nvSpPr>
          <p:cNvPr id="45" name="TextBox 45"/>
          <p:cNvSpPr txBox="1"/>
          <p:nvPr/>
        </p:nvSpPr>
        <p:spPr>
          <a:xfrm>
            <a:off x="716018" y="2012355"/>
            <a:ext cx="16668688" cy="7414415"/>
          </a:xfrm>
          <a:prstGeom prst="rect">
            <a:avLst/>
          </a:prstGeom>
        </p:spPr>
        <p:txBody>
          <a:bodyPr lIns="0" tIns="0" rIns="0" bIns="0" rtlCol="0" anchor="t">
            <a:spAutoFit/>
          </a:bodyPr>
          <a:lstStyle/>
          <a:p>
            <a:pPr>
              <a:lnSpc>
                <a:spcPts val="3919"/>
              </a:lnSpc>
            </a:pPr>
            <a:r>
              <a:rPr lang="en-US" sz="2799">
                <a:solidFill>
                  <a:srgbClr val="000000"/>
                </a:solidFill>
                <a:latin typeface="Canva Sans"/>
              </a:rPr>
              <a:t>Prayer is the grounding for our relationship with God. From formal prayers offered in worship, prayers at meals, and fleeting moments of prayer, our lives are enveloped in prayer. In prayer, we both listen and share what is in our hearts and on our minds. We move, live, and serve in and out of our prayers. </a:t>
            </a:r>
          </a:p>
          <a:p>
            <a:pPr>
              <a:lnSpc>
                <a:spcPts val="3919"/>
              </a:lnSpc>
            </a:pPr>
            <a:endParaRPr lang="en-US" sz="2799">
              <a:solidFill>
                <a:srgbClr val="000000"/>
              </a:solidFill>
              <a:latin typeface="Canva Sans"/>
            </a:endParaRPr>
          </a:p>
          <a:p>
            <a:pPr>
              <a:lnSpc>
                <a:spcPts val="3919"/>
              </a:lnSpc>
            </a:pPr>
            <a:r>
              <a:rPr lang="en-US" sz="2799">
                <a:solidFill>
                  <a:srgbClr val="000000"/>
                </a:solidFill>
                <a:latin typeface="Canva Sans Bold"/>
              </a:rPr>
              <a:t>Questions to Consider: </a:t>
            </a:r>
          </a:p>
          <a:p>
            <a:pPr marL="604511" lvl="1" indent="-302256">
              <a:lnSpc>
                <a:spcPts val="3919"/>
              </a:lnSpc>
              <a:buFont typeface="Arial"/>
              <a:buChar char="•"/>
            </a:pPr>
            <a:r>
              <a:rPr lang="en-US" sz="2799">
                <a:solidFill>
                  <a:srgbClr val="000000"/>
                </a:solidFill>
                <a:latin typeface="Canva Sans"/>
              </a:rPr>
              <a:t>What is your big prayer at this time?</a:t>
            </a:r>
          </a:p>
          <a:p>
            <a:pPr marL="604511" lvl="1" indent="-302256">
              <a:lnSpc>
                <a:spcPts val="3919"/>
              </a:lnSpc>
              <a:buFont typeface="Arial"/>
              <a:buChar char="•"/>
            </a:pPr>
            <a:r>
              <a:rPr lang="en-US" sz="2799">
                <a:solidFill>
                  <a:srgbClr val="000000"/>
                </a:solidFill>
                <a:latin typeface="Canva Sans"/>
              </a:rPr>
              <a:t>What is going on in the lives of your neighbor? How can you pray for them?</a:t>
            </a:r>
          </a:p>
          <a:p>
            <a:pPr marL="604511" lvl="1" indent="-302256">
              <a:lnSpc>
                <a:spcPts val="3919"/>
              </a:lnSpc>
              <a:buFont typeface="Arial"/>
              <a:buChar char="•"/>
            </a:pPr>
            <a:r>
              <a:rPr lang="en-US" sz="2799">
                <a:solidFill>
                  <a:srgbClr val="000000"/>
                </a:solidFill>
                <a:latin typeface="Canva Sans"/>
              </a:rPr>
              <a:t>Where will you GO and… grow your prayer life this month? </a:t>
            </a:r>
          </a:p>
          <a:p>
            <a:pPr>
              <a:lnSpc>
                <a:spcPts val="3919"/>
              </a:lnSpc>
            </a:pPr>
            <a:endParaRPr lang="en-US" sz="2799">
              <a:solidFill>
                <a:srgbClr val="000000"/>
              </a:solidFill>
              <a:latin typeface="Canva Sans"/>
            </a:endParaRPr>
          </a:p>
          <a:p>
            <a:pPr>
              <a:lnSpc>
                <a:spcPts val="3919"/>
              </a:lnSpc>
            </a:pPr>
            <a:r>
              <a:rPr lang="en-US" sz="2799">
                <a:solidFill>
                  <a:srgbClr val="000000"/>
                </a:solidFill>
                <a:latin typeface="Canva Sans Bold"/>
              </a:rPr>
              <a:t>Prayer:</a:t>
            </a:r>
            <a:r>
              <a:rPr lang="en-US" sz="2799">
                <a:solidFill>
                  <a:srgbClr val="000000"/>
                </a:solidFill>
                <a:latin typeface="Canva Sans"/>
              </a:rPr>
              <a:t> Holy One, help me pause and engage in conversation with you this month and always. Amen.</a:t>
            </a:r>
          </a:p>
          <a:p>
            <a:pPr>
              <a:lnSpc>
                <a:spcPts val="3919"/>
              </a:lnSpc>
            </a:pPr>
            <a:endParaRPr lang="en-US" sz="2799">
              <a:solidFill>
                <a:srgbClr val="000000"/>
              </a:solidFill>
              <a:latin typeface="Canva Sans"/>
            </a:endParaRPr>
          </a:p>
          <a:p>
            <a:pPr>
              <a:lnSpc>
                <a:spcPts val="3919"/>
              </a:lnSpc>
            </a:pPr>
            <a:r>
              <a:rPr lang="en-US" sz="2799">
                <a:solidFill>
                  <a:srgbClr val="000000"/>
                </a:solidFill>
                <a:latin typeface="Canva Sans Bold"/>
              </a:rPr>
              <a:t>Suggested Song:</a:t>
            </a:r>
            <a:r>
              <a:rPr lang="en-US" sz="2799">
                <a:solidFill>
                  <a:srgbClr val="000000"/>
                </a:solidFill>
                <a:latin typeface="Canva Sans"/>
              </a:rPr>
              <a:t> Lord, Listen to Your Children Praying (ELW 752)</a:t>
            </a:r>
          </a:p>
          <a:p>
            <a:pPr>
              <a:lnSpc>
                <a:spcPts val="3919"/>
              </a:lnSpc>
            </a:pPr>
            <a:endParaRPr lang="en-US" sz="2799">
              <a:solidFill>
                <a:srgbClr val="000000"/>
              </a:solidFill>
              <a:latin typeface="Canva Sans"/>
            </a:endParaRPr>
          </a:p>
        </p:txBody>
      </p:sp>
      <p:sp>
        <p:nvSpPr>
          <p:cNvPr id="46" name="TextBox 46"/>
          <p:cNvSpPr txBox="1"/>
          <p:nvPr/>
        </p:nvSpPr>
        <p:spPr>
          <a:xfrm>
            <a:off x="716018" y="9369620"/>
            <a:ext cx="16668688" cy="448292"/>
          </a:xfrm>
          <a:prstGeom prst="rect">
            <a:avLst/>
          </a:prstGeom>
        </p:spPr>
        <p:txBody>
          <a:bodyPr lIns="0" tIns="0" rIns="0" bIns="0" rtlCol="0" anchor="t">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158</Words>
  <Application>Microsoft Macintosh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Canva Sans Italics</vt:lpstr>
      <vt:lpstr>Norwester</vt:lpstr>
      <vt:lpstr>Canva Sans</vt:lpstr>
      <vt:lpstr>Arial</vt:lpstr>
      <vt:lpstr>Calibri</vt:lpstr>
      <vt:lpstr>Canva Sans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and...</dc:title>
  <cp:lastModifiedBy>Morgan Tranmer</cp:lastModifiedBy>
  <cp:revision>2</cp:revision>
  <dcterms:created xsi:type="dcterms:W3CDTF">2006-08-16T00:00:00Z</dcterms:created>
  <dcterms:modified xsi:type="dcterms:W3CDTF">2023-05-30T20:58:25Z</dcterms:modified>
  <dc:identifier>DAFkavWp85o</dc:identifier>
</cp:coreProperties>
</file>