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8288000" cy="10287000"/>
  <p:notesSz cx="6858000" cy="9144000"/>
  <p:embeddedFontLst>
    <p:embeddedFont>
      <p:font typeface="Norwester" charset="1" panose="00000506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253" y="818732"/>
            <a:ext cx="17698257" cy="9249533"/>
            <a:chOff x="0" y="0"/>
            <a:chExt cx="4069284" cy="21267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9284" cy="2126705"/>
            </a:xfrm>
            <a:custGeom>
              <a:avLst/>
              <a:gdLst/>
              <a:ahLst/>
              <a:cxnLst/>
              <a:rect r="r" b="b" t="t" l="l"/>
              <a:pathLst>
                <a:path h="2126705" w="4069284">
                  <a:moveTo>
                    <a:pt x="0" y="0"/>
                  </a:moveTo>
                  <a:lnTo>
                    <a:pt x="4069284" y="0"/>
                  </a:lnTo>
                  <a:lnTo>
                    <a:pt x="4069284" y="2126705"/>
                  </a:lnTo>
                  <a:lnTo>
                    <a:pt x="0" y="2126705"/>
                  </a:lnTo>
                  <a:close/>
                </a:path>
              </a:pathLst>
            </a:custGeom>
            <a:solidFill>
              <a:srgbClr val="BC80B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337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70292" y="0"/>
            <a:ext cx="1376259" cy="1632921"/>
            <a:chOff x="0" y="0"/>
            <a:chExt cx="316437" cy="3754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6437" cy="375450"/>
            </a:xfrm>
            <a:custGeom>
              <a:avLst/>
              <a:gdLst/>
              <a:ahLst/>
              <a:cxnLst/>
              <a:rect r="r" b="b" t="t" l="l"/>
              <a:pathLst>
                <a:path h="375450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375450"/>
                  </a:lnTo>
                  <a:lnTo>
                    <a:pt x="0" y="375450"/>
                  </a:lnTo>
                  <a:close/>
                </a:path>
              </a:pathLst>
            </a:custGeom>
            <a:solidFill>
              <a:srgbClr val="8DD3C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55128" y="0"/>
            <a:ext cx="1364852" cy="1356051"/>
            <a:chOff x="0" y="0"/>
            <a:chExt cx="313815" cy="3117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3815" cy="311791"/>
            </a:xfrm>
            <a:custGeom>
              <a:avLst/>
              <a:gdLst/>
              <a:ahLst/>
              <a:cxnLst/>
              <a:rect r="r" b="b" t="t" l="l"/>
              <a:pathLst>
                <a:path h="311791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FEFCB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223465" y="0"/>
            <a:ext cx="1399072" cy="673549"/>
            <a:chOff x="0" y="0"/>
            <a:chExt cx="321683" cy="15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1683" cy="154866"/>
            </a:xfrm>
            <a:custGeom>
              <a:avLst/>
              <a:gdLst/>
              <a:ahLst/>
              <a:cxnLst/>
              <a:rect r="r" b="b" t="t" l="l"/>
              <a:pathLst>
                <a:path h="154866" w="321683">
                  <a:moveTo>
                    <a:pt x="0" y="0"/>
                  </a:moveTo>
                  <a:lnTo>
                    <a:pt x="321683" y="0"/>
                  </a:lnTo>
                  <a:lnTo>
                    <a:pt x="321683" y="154866"/>
                  </a:lnTo>
                  <a:lnTo>
                    <a:pt x="0" y="154866"/>
                  </a:lnTo>
                  <a:close/>
                </a:path>
              </a:pathLst>
            </a:custGeom>
            <a:solidFill>
              <a:srgbClr val="BEBAD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726022" y="0"/>
            <a:ext cx="1364852" cy="1509062"/>
            <a:chOff x="0" y="0"/>
            <a:chExt cx="313815" cy="34697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3815" cy="346972"/>
            </a:xfrm>
            <a:custGeom>
              <a:avLst/>
              <a:gdLst/>
              <a:ahLst/>
              <a:cxnLst/>
              <a:rect r="r" b="b" t="t" l="l"/>
              <a:pathLst>
                <a:path h="346972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346972"/>
                  </a:lnTo>
                  <a:lnTo>
                    <a:pt x="0" y="346972"/>
                  </a:lnTo>
                  <a:close/>
                </a:path>
              </a:pathLst>
            </a:custGeom>
            <a:solidFill>
              <a:srgbClr val="F6B46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194359" y="0"/>
            <a:ext cx="1376259" cy="1216365"/>
            <a:chOff x="0" y="0"/>
            <a:chExt cx="316437" cy="27967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16437" cy="279673"/>
            </a:xfrm>
            <a:custGeom>
              <a:avLst/>
              <a:gdLst/>
              <a:ahLst/>
              <a:cxnLst/>
              <a:rect r="r" b="b" t="t" l="l"/>
              <a:pathLst>
                <a:path h="279673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279673"/>
                  </a:lnTo>
                  <a:lnTo>
                    <a:pt x="0" y="279673"/>
                  </a:lnTo>
                  <a:close/>
                </a:path>
              </a:pathLst>
            </a:custGeom>
            <a:solidFill>
              <a:srgbClr val="F1807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674103" y="0"/>
            <a:ext cx="1376259" cy="1216365"/>
            <a:chOff x="0" y="0"/>
            <a:chExt cx="316437" cy="27967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16437" cy="279673"/>
            </a:xfrm>
            <a:custGeom>
              <a:avLst/>
              <a:gdLst/>
              <a:ahLst/>
              <a:cxnLst/>
              <a:rect r="r" b="b" t="t" l="l"/>
              <a:pathLst>
                <a:path h="279673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279673"/>
                  </a:lnTo>
                  <a:lnTo>
                    <a:pt x="0" y="279673"/>
                  </a:lnTo>
                  <a:close/>
                </a:path>
              </a:pathLst>
            </a:custGeom>
            <a:solidFill>
              <a:srgbClr val="B3DE6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158939" y="0"/>
            <a:ext cx="1364852" cy="818239"/>
            <a:chOff x="0" y="0"/>
            <a:chExt cx="313815" cy="18813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13815" cy="188134"/>
            </a:xfrm>
            <a:custGeom>
              <a:avLst/>
              <a:gdLst/>
              <a:ahLst/>
              <a:cxnLst/>
              <a:rect r="r" b="b" t="t" l="l"/>
              <a:pathLst>
                <a:path h="188134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188134"/>
                  </a:lnTo>
                  <a:lnTo>
                    <a:pt x="0" y="188134"/>
                  </a:lnTo>
                  <a:close/>
                </a:path>
              </a:pathLst>
            </a:custGeom>
            <a:solidFill>
              <a:srgbClr val="80B1D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627276" y="0"/>
            <a:ext cx="1399072" cy="1356051"/>
            <a:chOff x="0" y="0"/>
            <a:chExt cx="321683" cy="31179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21683" cy="311791"/>
            </a:xfrm>
            <a:custGeom>
              <a:avLst/>
              <a:gdLst/>
              <a:ahLst/>
              <a:cxnLst/>
              <a:rect r="r" b="b" t="t" l="l"/>
              <a:pathLst>
                <a:path h="311791" w="321683">
                  <a:moveTo>
                    <a:pt x="0" y="0"/>
                  </a:moveTo>
                  <a:lnTo>
                    <a:pt x="321683" y="0"/>
                  </a:lnTo>
                  <a:lnTo>
                    <a:pt x="321683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F8CDE5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129833" y="0"/>
            <a:ext cx="1364852" cy="1356051"/>
            <a:chOff x="0" y="0"/>
            <a:chExt cx="313815" cy="31179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13815" cy="311791"/>
            </a:xfrm>
            <a:custGeom>
              <a:avLst/>
              <a:gdLst/>
              <a:ahLst/>
              <a:cxnLst/>
              <a:rect r="r" b="b" t="t" l="l"/>
              <a:pathLst>
                <a:path h="311791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598170" y="0"/>
            <a:ext cx="1376259" cy="1216365"/>
            <a:chOff x="0" y="0"/>
            <a:chExt cx="316437" cy="27967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16437" cy="279673"/>
            </a:xfrm>
            <a:custGeom>
              <a:avLst/>
              <a:gdLst/>
              <a:ahLst/>
              <a:cxnLst/>
              <a:rect r="r" b="b" t="t" l="l"/>
              <a:pathLst>
                <a:path h="279673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279673"/>
                  </a:lnTo>
                  <a:lnTo>
                    <a:pt x="0" y="279673"/>
                  </a:lnTo>
                  <a:close/>
                </a:path>
              </a:pathLst>
            </a:custGeom>
            <a:solidFill>
              <a:srgbClr val="BC80BD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5077914" y="0"/>
            <a:ext cx="1364852" cy="1356051"/>
            <a:chOff x="0" y="0"/>
            <a:chExt cx="313815" cy="31179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13815" cy="311791"/>
            </a:xfrm>
            <a:custGeom>
              <a:avLst/>
              <a:gdLst/>
              <a:ahLst/>
              <a:cxnLst/>
              <a:rect r="r" b="b" t="t" l="l"/>
              <a:pathLst>
                <a:path h="311791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CCEBC5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6546252" y="0"/>
            <a:ext cx="1376259" cy="1356051"/>
            <a:chOff x="0" y="0"/>
            <a:chExt cx="316437" cy="31179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16437" cy="311791"/>
            </a:xfrm>
            <a:custGeom>
              <a:avLst/>
              <a:gdLst/>
              <a:ahLst/>
              <a:cxnLst/>
              <a:rect r="r" b="b" t="t" l="l"/>
              <a:pathLst>
                <a:path h="311791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FDED6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-145470" y="278639"/>
            <a:ext cx="18970411" cy="1467628"/>
            <a:chOff x="0" y="0"/>
            <a:chExt cx="4138857" cy="32019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4138857" cy="320199"/>
            </a:xfrm>
            <a:custGeom>
              <a:avLst/>
              <a:gdLst/>
              <a:ahLst/>
              <a:cxnLst/>
              <a:rect r="r" b="b" t="t" l="l"/>
              <a:pathLst>
                <a:path h="320199" w="4138857">
                  <a:moveTo>
                    <a:pt x="0" y="0"/>
                  </a:moveTo>
                  <a:lnTo>
                    <a:pt x="4138857" y="0"/>
                  </a:lnTo>
                  <a:lnTo>
                    <a:pt x="4138857" y="320199"/>
                  </a:lnTo>
                  <a:lnTo>
                    <a:pt x="0" y="32019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270292" y="445437"/>
            <a:ext cx="17606179" cy="1162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7827" spc="688">
                <a:solidFill>
                  <a:srgbClr val="000000"/>
                </a:solidFill>
                <a:latin typeface="Norwester"/>
              </a:rPr>
              <a:t>GO AND...BE INTENTIONAL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16018" y="1891659"/>
            <a:ext cx="16668688" cy="9401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nva Sans"/>
              </a:rPr>
              <a:t>Jesus is on the road to the cross and is prepared for what is to come. Too often during Lent, we find ourselves busy marching down the road with a long ‘to-do’ list. The season of Lent calls to be intentional. This means showing up, being present, and diving in deep as disciples. </a:t>
            </a:r>
          </a:p>
          <a:p>
            <a:pPr>
              <a:lnSpc>
                <a:spcPts val="4199"/>
              </a:lnSpc>
            </a:pP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Questions to Consider: </a:t>
            </a:r>
          </a:p>
          <a:p>
            <a:pPr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Canva Sans"/>
              </a:rPr>
              <a:t>What is a Lenten or Easter tradition in your family? </a:t>
            </a:r>
          </a:p>
          <a:p>
            <a:pPr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Canva Sans"/>
              </a:rPr>
              <a:t>Ho</a:t>
            </a:r>
            <a:r>
              <a:rPr lang="en-US" sz="2999">
                <a:solidFill>
                  <a:srgbClr val="000000"/>
                </a:solidFill>
                <a:latin typeface="Canva Sans"/>
              </a:rPr>
              <a:t>w can you be intentional in your preparation for Holy</a:t>
            </a:r>
            <a:r>
              <a:rPr lang="en-US" sz="2999">
                <a:solidFill>
                  <a:srgbClr val="000000"/>
                </a:solidFill>
                <a:latin typeface="Canva Sans"/>
              </a:rPr>
              <a:t> We</a:t>
            </a:r>
            <a:r>
              <a:rPr lang="en-US" sz="2999">
                <a:solidFill>
                  <a:srgbClr val="000000"/>
                </a:solidFill>
                <a:latin typeface="Canva Sans"/>
              </a:rPr>
              <a:t>ek and Easter? </a:t>
            </a:r>
          </a:p>
          <a:p>
            <a:pPr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Canva Sans"/>
              </a:rPr>
              <a:t>How can you get unstuck and GO forward with intention as a follower of Jesus?</a:t>
            </a:r>
          </a:p>
          <a:p>
            <a:pPr>
              <a:lnSpc>
                <a:spcPts val="4199"/>
              </a:lnSpc>
            </a:pP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Prayer:</a:t>
            </a:r>
            <a:r>
              <a:rPr lang="en-US" sz="2999">
                <a:solidFill>
                  <a:srgbClr val="000000"/>
                </a:solidFill>
                <a:latin typeface="Canva Sans"/>
              </a:rPr>
              <a:t> The Lord’s Prayer (Use the version of your heart)</a:t>
            </a:r>
          </a:p>
          <a:p>
            <a:pPr>
              <a:lnSpc>
                <a:spcPts val="4199"/>
              </a:lnSpc>
            </a:pP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Suggested Song:</a:t>
            </a:r>
            <a:r>
              <a:rPr lang="en-US" sz="2999">
                <a:solidFill>
                  <a:srgbClr val="000000"/>
                </a:solidFill>
                <a:latin typeface="Canva Sans"/>
              </a:rPr>
              <a:t> Be</a:t>
            </a:r>
            <a:r>
              <a:rPr lang="en-US" sz="2999">
                <a:solidFill>
                  <a:srgbClr val="000000"/>
                </a:solidFill>
                <a:latin typeface="Canva Sans"/>
              </a:rPr>
              <a:t>autiful Things (ACS 925)</a:t>
            </a:r>
          </a:p>
          <a:p>
            <a:pPr>
              <a:lnSpc>
                <a:spcPts val="4199"/>
              </a:lnSpc>
            </a:pPr>
          </a:p>
          <a:p>
            <a:pPr>
              <a:lnSpc>
                <a:spcPts val="4199"/>
              </a:lnSpc>
            </a:pPr>
          </a:p>
          <a:p>
            <a:pPr>
              <a:lnSpc>
                <a:spcPts val="4199"/>
              </a:lnSpc>
            </a:pPr>
          </a:p>
          <a:p>
            <a:pPr>
              <a:lnSpc>
                <a:spcPts val="4199"/>
              </a:lnSpc>
            </a:pPr>
          </a:p>
          <a:p>
            <a:pPr>
              <a:lnSpc>
                <a:spcPts val="4199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716018" y="9369620"/>
            <a:ext cx="16668688" cy="448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 Italics"/>
              </a:rPr>
              <a:t>Learn More at nebraskasynod.org/go-and/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DAFkavWp85o</dc:identifier>
  <dcterms:modified xsi:type="dcterms:W3CDTF">2011-08-01T06:04:30Z</dcterms:modified>
  <cp:revision>1</cp:revision>
  <dc:title>GO and...</dc:title>
</cp:coreProperties>
</file>